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315" r:id="rId3"/>
    <p:sldId id="316" r:id="rId5"/>
    <p:sldId id="258" r:id="rId6"/>
    <p:sldId id="259" r:id="rId7"/>
    <p:sldId id="260" r:id="rId8"/>
    <p:sldId id="261" r:id="rId9"/>
    <p:sldId id="262" r:id="rId10"/>
    <p:sldId id="263" r:id="rId11"/>
    <p:sldId id="264" r:id="rId12"/>
    <p:sldId id="265" r:id="rId13"/>
    <p:sldId id="266" r:id="rId14"/>
    <p:sldId id="267" r:id="rId15"/>
    <p:sldId id="305" r:id="rId16"/>
    <p:sldId id="336" r:id="rId17"/>
    <p:sldId id="268" r:id="rId18"/>
    <p:sldId id="269" r:id="rId19"/>
    <p:sldId id="270" r:id="rId20"/>
    <p:sldId id="271" r:id="rId21"/>
    <p:sldId id="272" r:id="rId22"/>
    <p:sldId id="275" r:id="rId23"/>
    <p:sldId id="307" r:id="rId24"/>
    <p:sldId id="279" r:id="rId25"/>
  </p:sldIdLst>
  <p:sldSz cx="9144000" cy="5143500"/>
  <p:notesSz cx="6858000" cy="9144000"/>
  <p:embeddedFontLst>
    <p:embeddedFont>
      <p:font typeface="Ubuntu" charset="0"/>
      <p:regular r:id="rId29"/>
      <p:bold r:id="rId30"/>
      <p:italic r:id="rId31"/>
      <p:boldItalic r:id="rId32"/>
    </p:embeddedFont>
    <p:embeddedFont>
      <p:font typeface="Staatliches" charset="0"/>
      <p:regular r:id="rId33"/>
    </p:embeddedFont>
    <p:embeddedFont>
      <p:font typeface="Roboto" charset="0"/>
      <p:regular r:id="rId34"/>
      <p:bold r:id="rId35"/>
      <p:italic r:id="rId36"/>
      <p:boldItalic r:id="rId37"/>
    </p:embeddedFont>
    <p:embeddedFont>
      <p:font typeface="Proxima Nova" charset="0"/>
      <p:regular r:id="rId38"/>
      <p:bold r:id="rId39"/>
      <p:italic r:id="rId40"/>
      <p:boldItalic r:id="rId41"/>
    </p:embeddedFont>
    <p:embeddedFont>
      <p:font typeface="Roboto Medium" charset="0"/>
      <p:regular r:id="rId42"/>
      <p:bold r:id="rId43"/>
      <p:italic r:id="rId44"/>
      <p:boldItalic r:id="rId45"/>
    </p:embeddedFont>
    <p:embeddedFont>
      <p:font typeface="Amatic SC" charset="0"/>
      <p:regular r:id="rId46"/>
      <p:bold r:id="rId47"/>
    </p:embeddedFont>
    <p:embeddedFont>
      <p:font typeface="Lato" charset="0"/>
      <p:regular r:id="rId48"/>
      <p:bold r:id="rId49"/>
      <p:italic r:id="rId50"/>
      <p:boldItalic r:id="rId51"/>
    </p:embeddedFont>
    <p:embeddedFont>
      <p:font typeface="Work Sans" charset="0"/>
      <p:regular r:id="rId52"/>
      <p:bold r:id="rId53"/>
      <p:italic r:id="rId54"/>
      <p:boldItalic r:id="rId55"/>
    </p:embeddedFont>
    <p:embeddedFont>
      <p:font typeface="Proxima Nova Semibold" charset="0"/>
      <p:regular r:id="rId56"/>
      <p:bold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ecb7cc5-8ec0-4c72-82c5-99181ce4bf59}">
          <p14:sldIdLst>
            <p14:sldId id="315"/>
            <p14:sldId id="316"/>
            <p14:sldId id="258"/>
            <p14:sldId id="259"/>
            <p14:sldId id="260"/>
            <p14:sldId id="261"/>
            <p14:sldId id="262"/>
            <p14:sldId id="263"/>
            <p14:sldId id="264"/>
            <p14:sldId id="265"/>
            <p14:sldId id="266"/>
            <p14:sldId id="267"/>
            <p14:sldId id="305"/>
            <p14:sldId id="336"/>
            <p14:sldId id="268"/>
            <p14:sldId id="269"/>
            <p14:sldId id="270"/>
            <p14:sldId id="271"/>
            <p14:sldId id="272"/>
            <p14:sldId id="275"/>
            <p14:sldId id="307"/>
            <p14:sldId id="279"/>
          </p14:sldIdLst>
        </p14:section>
        <p14:section name="Untitled Section" id="{20b6ddc7-2476-4319-b30e-80ccb13fd50f}">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FF4CA70-1676-4AFA-910B-0F977AEDEE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30.fntdata"/><Relationship Id="rId57" Type="http://schemas.openxmlformats.org/officeDocument/2006/relationships/font" Target="fonts/font29.fntdata"/><Relationship Id="rId56" Type="http://schemas.openxmlformats.org/officeDocument/2006/relationships/font" Target="fonts/font28.fntdata"/><Relationship Id="rId55" Type="http://schemas.openxmlformats.org/officeDocument/2006/relationships/font" Target="fonts/font27.fntdata"/><Relationship Id="rId54" Type="http://schemas.openxmlformats.org/officeDocument/2006/relationships/font" Target="fonts/font26.fntdata"/><Relationship Id="rId53" Type="http://schemas.openxmlformats.org/officeDocument/2006/relationships/font" Target="fonts/font25.fntdata"/><Relationship Id="rId52" Type="http://schemas.openxmlformats.org/officeDocument/2006/relationships/font" Target="fonts/font24.fntdata"/><Relationship Id="rId51" Type="http://schemas.openxmlformats.org/officeDocument/2006/relationships/font" Target="fonts/font23.fntdata"/><Relationship Id="rId50" Type="http://schemas.openxmlformats.org/officeDocument/2006/relationships/font" Target="fonts/font22.fntdata"/><Relationship Id="rId5" Type="http://schemas.openxmlformats.org/officeDocument/2006/relationships/slide" Target="slides/slide2.xml"/><Relationship Id="rId49" Type="http://schemas.openxmlformats.org/officeDocument/2006/relationships/font" Target="fonts/font21.fntdata"/><Relationship Id="rId48" Type="http://schemas.openxmlformats.org/officeDocument/2006/relationships/font" Target="fonts/font20.fntdata"/><Relationship Id="rId47" Type="http://schemas.openxmlformats.org/officeDocument/2006/relationships/font" Target="fonts/font19.fntdata"/><Relationship Id="rId46" Type="http://schemas.openxmlformats.org/officeDocument/2006/relationships/font" Target="fonts/font18.fntdata"/><Relationship Id="rId45" Type="http://schemas.openxmlformats.org/officeDocument/2006/relationships/font" Target="fonts/font17.fntdata"/><Relationship Id="rId44" Type="http://schemas.openxmlformats.org/officeDocument/2006/relationships/font" Target="fonts/font16.fntdata"/><Relationship Id="rId43" Type="http://schemas.openxmlformats.org/officeDocument/2006/relationships/font" Target="fonts/font15.fntdata"/><Relationship Id="rId42" Type="http://schemas.openxmlformats.org/officeDocument/2006/relationships/font" Target="fonts/font14.fntdata"/><Relationship Id="rId41" Type="http://schemas.openxmlformats.org/officeDocument/2006/relationships/font" Target="fonts/font13.fntdata"/><Relationship Id="rId40" Type="http://schemas.openxmlformats.org/officeDocument/2006/relationships/font" Target="fonts/font12.fntdata"/><Relationship Id="rId4" Type="http://schemas.openxmlformats.org/officeDocument/2006/relationships/notesMaster" Target="notesMasters/notesMaster1.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g136b057bf40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36b057bf40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 name="Shape 334"/>
        <p:cNvGrpSpPr/>
        <p:nvPr/>
      </p:nvGrpSpPr>
      <p:grpSpPr>
        <a:xfrm>
          <a:off x="0" y="0"/>
          <a:ext cx="0" cy="0"/>
          <a:chOff x="0" y="0"/>
          <a:chExt cx="0" cy="0"/>
        </a:xfrm>
      </p:grpSpPr>
      <p:sp>
        <p:nvSpPr>
          <p:cNvPr id="335" name="Google Shape;335;g136b057bf40_0_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6b057bf40_0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 name="Shape 344"/>
        <p:cNvGrpSpPr/>
        <p:nvPr/>
      </p:nvGrpSpPr>
      <p:grpSpPr>
        <a:xfrm>
          <a:off x="0" y="0"/>
          <a:ext cx="0" cy="0"/>
          <a:chOff x="0" y="0"/>
          <a:chExt cx="0" cy="0"/>
        </a:xfrm>
      </p:grpSpPr>
      <p:sp>
        <p:nvSpPr>
          <p:cNvPr id="345" name="Google Shape;345;ga1242414e1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1242414e1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 name="Shape 344"/>
        <p:cNvGrpSpPr/>
        <p:nvPr/>
      </p:nvGrpSpPr>
      <p:grpSpPr>
        <a:xfrm>
          <a:off x="0" y="0"/>
          <a:ext cx="0" cy="0"/>
          <a:chOff x="0" y="0"/>
          <a:chExt cx="0" cy="0"/>
        </a:xfrm>
      </p:grpSpPr>
      <p:sp>
        <p:nvSpPr>
          <p:cNvPr id="345" name="Google Shape;345;ga1242414e1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1242414e1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3" name="Shape 373"/>
        <p:cNvGrpSpPr/>
        <p:nvPr/>
      </p:nvGrpSpPr>
      <p:grpSpPr>
        <a:xfrm>
          <a:off x="0" y="0"/>
          <a:ext cx="0" cy="0"/>
          <a:chOff x="0" y="0"/>
          <a:chExt cx="0" cy="0"/>
        </a:xfrm>
      </p:grpSpPr>
      <p:sp>
        <p:nvSpPr>
          <p:cNvPr id="374" name="Google Shape;374;ga1242414e1_0_2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a1242414e1_0_2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6" name="Shape 356"/>
        <p:cNvGrpSpPr/>
        <p:nvPr/>
      </p:nvGrpSpPr>
      <p:grpSpPr>
        <a:xfrm>
          <a:off x="0" y="0"/>
          <a:ext cx="0" cy="0"/>
          <a:chOff x="0" y="0"/>
          <a:chExt cx="0" cy="0"/>
        </a:xfrm>
      </p:grpSpPr>
      <p:sp>
        <p:nvSpPr>
          <p:cNvPr id="357" name="Google Shape;357;ga1242414e1_0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1242414e1_0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4" name="Shape 364"/>
        <p:cNvGrpSpPr/>
        <p:nvPr/>
      </p:nvGrpSpPr>
      <p:grpSpPr>
        <a:xfrm>
          <a:off x="0" y="0"/>
          <a:ext cx="0" cy="0"/>
          <a:chOff x="0" y="0"/>
          <a:chExt cx="0" cy="0"/>
        </a:xfrm>
      </p:grpSpPr>
      <p:sp>
        <p:nvSpPr>
          <p:cNvPr id="365" name="Google Shape;365;ga1242414e1_0_1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a1242414e1_0_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3" name="Shape 373"/>
        <p:cNvGrpSpPr/>
        <p:nvPr/>
      </p:nvGrpSpPr>
      <p:grpSpPr>
        <a:xfrm>
          <a:off x="0" y="0"/>
          <a:ext cx="0" cy="0"/>
          <a:chOff x="0" y="0"/>
          <a:chExt cx="0" cy="0"/>
        </a:xfrm>
      </p:grpSpPr>
      <p:sp>
        <p:nvSpPr>
          <p:cNvPr id="374" name="Google Shape;374;ga1242414e1_0_2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a1242414e1_0_2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1" name="Shape 391"/>
        <p:cNvGrpSpPr/>
        <p:nvPr/>
      </p:nvGrpSpPr>
      <p:grpSpPr>
        <a:xfrm>
          <a:off x="0" y="0"/>
          <a:ext cx="0" cy="0"/>
          <a:chOff x="0" y="0"/>
          <a:chExt cx="0" cy="0"/>
        </a:xfrm>
      </p:grpSpPr>
      <p:sp>
        <p:nvSpPr>
          <p:cNvPr id="392" name="Google Shape;392;ga1242414e1_0_2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1242414e1_0_2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7" name="Shape 407"/>
        <p:cNvGrpSpPr/>
        <p:nvPr/>
      </p:nvGrpSpPr>
      <p:grpSpPr>
        <a:xfrm>
          <a:off x="0" y="0"/>
          <a:ext cx="0" cy="0"/>
          <a:chOff x="0" y="0"/>
          <a:chExt cx="0" cy="0"/>
        </a:xfrm>
      </p:grpSpPr>
      <p:sp>
        <p:nvSpPr>
          <p:cNvPr id="408" name="Google Shape;408;g8b385fd27f_2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b385fd27f_2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5" name="Shape 445"/>
        <p:cNvGrpSpPr/>
        <p:nvPr/>
      </p:nvGrpSpPr>
      <p:grpSpPr>
        <a:xfrm>
          <a:off x="0" y="0"/>
          <a:ext cx="0" cy="0"/>
          <a:chOff x="0" y="0"/>
          <a:chExt cx="0" cy="0"/>
        </a:xfrm>
      </p:grpSpPr>
      <p:sp>
        <p:nvSpPr>
          <p:cNvPr id="446" name="Google Shape;446;g136b057bf40_0_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36b057bf40_0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5" name="Shape 595"/>
        <p:cNvGrpSpPr/>
        <p:nvPr/>
      </p:nvGrpSpPr>
      <p:grpSpPr>
        <a:xfrm>
          <a:off x="0" y="0"/>
          <a:ext cx="0" cy="0"/>
          <a:chOff x="0" y="0"/>
          <a:chExt cx="0" cy="0"/>
        </a:xfrm>
      </p:grpSpPr>
      <p:sp>
        <p:nvSpPr>
          <p:cNvPr id="596" name="Google Shape;596;ga1242414e1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1242414e1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7" name="Shape 567"/>
        <p:cNvGrpSpPr/>
        <p:nvPr/>
      </p:nvGrpSpPr>
      <p:grpSpPr>
        <a:xfrm>
          <a:off x="0" y="0"/>
          <a:ext cx="0" cy="0"/>
          <a:chOff x="0" y="0"/>
          <a:chExt cx="0" cy="0"/>
        </a:xfrm>
      </p:grpSpPr>
      <p:sp>
        <p:nvSpPr>
          <p:cNvPr id="568" name="Google Shape;568;ga1242414e1_0_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1242414e1_0_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g8b385fd27f_2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b385fd27f_2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ga1242414e1_0_2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a1242414e1_0_2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 name="Shape 272"/>
        <p:cNvGrpSpPr/>
        <p:nvPr/>
      </p:nvGrpSpPr>
      <p:grpSpPr>
        <a:xfrm>
          <a:off x="0" y="0"/>
          <a:ext cx="0" cy="0"/>
          <a:chOff x="0" y="0"/>
          <a:chExt cx="0" cy="0"/>
        </a:xfrm>
      </p:grpSpPr>
      <p:sp>
        <p:nvSpPr>
          <p:cNvPr id="273" name="Google Shape;273;g8b385fd27f_2_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b385fd27f_2_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a1242414e1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1242414e1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 name="Shape 296"/>
        <p:cNvGrpSpPr/>
        <p:nvPr/>
      </p:nvGrpSpPr>
      <p:grpSpPr>
        <a:xfrm>
          <a:off x="0" y="0"/>
          <a:ext cx="0" cy="0"/>
          <a:chOff x="0" y="0"/>
          <a:chExt cx="0" cy="0"/>
        </a:xfrm>
      </p:grpSpPr>
      <p:sp>
        <p:nvSpPr>
          <p:cNvPr id="297" name="Google Shape;297;ga1242414e1_0_2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2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8b385fd27f_2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b385fd27f_2_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4" name="Shape 314"/>
        <p:cNvGrpSpPr/>
        <p:nvPr/>
      </p:nvGrpSpPr>
      <p:grpSpPr>
        <a:xfrm>
          <a:off x="0" y="0"/>
          <a:ext cx="0" cy="0"/>
          <a:chOff x="0" y="0"/>
          <a:chExt cx="0" cy="0"/>
        </a:xfrm>
      </p:grpSpPr>
      <p:sp>
        <p:nvSpPr>
          <p:cNvPr id="315" name="Google Shape;315;ga1242414e1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a1242414e1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 Id="rId3" Type="http://schemas.openxmlformats.org/officeDocument/2006/relationships/hyperlink" Target="https://slidesgo.com/" TargetMode="Externa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50" y="0"/>
            <a:ext cx="9144000" cy="5143500"/>
          </a:xfrm>
          <a:prstGeom prst="rect">
            <a:avLst/>
          </a:prstGeom>
          <a:noFill/>
          <a:ln>
            <a:noFill/>
          </a:ln>
        </p:spPr>
      </p:pic>
      <p:sp>
        <p:nvSpPr>
          <p:cNvPr id="10" name="Google Shape;10;p2"/>
          <p:cNvSpPr/>
          <p:nvPr/>
        </p:nvSpPr>
        <p:spPr>
          <a:xfrm>
            <a:off x="932950" y="897550"/>
            <a:ext cx="7263900" cy="32085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txBox="1"/>
          <p:nvPr>
            <p:ph type="ctrTitle"/>
          </p:nvPr>
        </p:nvSpPr>
        <p:spPr>
          <a:xfrm>
            <a:off x="1218125" y="956825"/>
            <a:ext cx="6707700" cy="21492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2" name="Google Shape;12;p2"/>
          <p:cNvSpPr txBox="1"/>
          <p:nvPr>
            <p:ph type="subTitle" idx="1"/>
          </p:nvPr>
        </p:nvSpPr>
        <p:spPr>
          <a:xfrm>
            <a:off x="1218125" y="3555800"/>
            <a:ext cx="6707700" cy="4041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dk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54" name="Shape 54"/>
        <p:cNvGrpSpPr/>
        <p:nvPr/>
      </p:nvGrpSpPr>
      <p:grpSpPr>
        <a:xfrm>
          <a:off x="0" y="0"/>
          <a:ext cx="0" cy="0"/>
          <a:chOff x="0" y="0"/>
          <a:chExt cx="0" cy="0"/>
        </a:xfrm>
      </p:grpSpPr>
      <p:pic>
        <p:nvPicPr>
          <p:cNvPr id="55" name="Google Shape;55;p11"/>
          <p:cNvPicPr preferRelativeResize="0"/>
          <p:nvPr/>
        </p:nvPicPr>
        <p:blipFill>
          <a:blip r:embed="rId2"/>
          <a:stretch>
            <a:fillRect/>
          </a:stretch>
        </p:blipFill>
        <p:spPr>
          <a:xfrm>
            <a:off x="0" y="0"/>
            <a:ext cx="9144000" cy="5143500"/>
          </a:xfrm>
          <a:prstGeom prst="rect">
            <a:avLst/>
          </a:prstGeom>
          <a:noFill/>
          <a:ln>
            <a:noFill/>
          </a:ln>
        </p:spPr>
      </p:pic>
      <p:sp>
        <p:nvSpPr>
          <p:cNvPr id="56" name="Google Shape;56;p11"/>
          <p:cNvSpPr/>
          <p:nvPr/>
        </p:nvSpPr>
        <p:spPr>
          <a:xfrm>
            <a:off x="1547850" y="1374300"/>
            <a:ext cx="6034200" cy="24282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11"/>
          <p:cNvSpPr txBox="1"/>
          <p:nvPr>
            <p:ph type="title" hasCustomPrompt="1"/>
          </p:nvPr>
        </p:nvSpPr>
        <p:spPr>
          <a:xfrm>
            <a:off x="1950275" y="1374300"/>
            <a:ext cx="5243400" cy="13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8" name="Google Shape;58;p11"/>
          <p:cNvSpPr txBox="1"/>
          <p:nvPr>
            <p:ph type="body" idx="1"/>
          </p:nvPr>
        </p:nvSpPr>
        <p:spPr>
          <a:xfrm>
            <a:off x="2143250" y="3131751"/>
            <a:ext cx="4857300" cy="387000"/>
          </a:xfrm>
          <a:prstGeom prst="rect">
            <a:avLst/>
          </a:prstGeom>
          <a:solidFill>
            <a:schemeClr val="lt2"/>
          </a:solidFill>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sz="1600">
                <a:solidFill>
                  <a:schemeClr val="dk2"/>
                </a:solidFill>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accent5"/>
        </a:solidFill>
        <a:effectLst/>
      </p:bgPr>
    </p:bg>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60" name="Shape 60"/>
        <p:cNvGrpSpPr/>
        <p:nvPr/>
      </p:nvGrpSpPr>
      <p:grpSpPr>
        <a:xfrm>
          <a:off x="0" y="0"/>
          <a:ext cx="0" cy="0"/>
          <a:chOff x="0" y="0"/>
          <a:chExt cx="0" cy="0"/>
        </a:xfrm>
      </p:grpSpPr>
      <p:pic>
        <p:nvPicPr>
          <p:cNvPr id="61" name="Google Shape;61;p13"/>
          <p:cNvPicPr preferRelativeResize="0"/>
          <p:nvPr/>
        </p:nvPicPr>
        <p:blipFill>
          <a:blip r:embed="rId2"/>
          <a:stretch>
            <a:fillRect/>
          </a:stretch>
        </p:blipFill>
        <p:spPr>
          <a:xfrm flipH="1">
            <a:off x="50" y="0"/>
            <a:ext cx="9144000" cy="5143500"/>
          </a:xfrm>
          <a:prstGeom prst="rect">
            <a:avLst/>
          </a:prstGeom>
          <a:noFill/>
          <a:ln>
            <a:noFill/>
          </a:ln>
        </p:spPr>
      </p:pic>
      <p:sp>
        <p:nvSpPr>
          <p:cNvPr id="62" name="Google Shape;62;p13"/>
          <p:cNvSpPr/>
          <p:nvPr/>
        </p:nvSpPr>
        <p:spPr>
          <a:xfrm>
            <a:off x="710100" y="1276925"/>
            <a:ext cx="7717800" cy="32292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3"/>
          <p:cNvSpPr txBox="1"/>
          <p:nvPr>
            <p:ph type="title"/>
          </p:nvPr>
        </p:nvSpPr>
        <p:spPr>
          <a:xfrm>
            <a:off x="713150" y="540000"/>
            <a:ext cx="7717800" cy="477600"/>
          </a:xfrm>
          <a:prstGeom prst="rect">
            <a:avLst/>
          </a:prstGeom>
          <a:solidFill>
            <a:srgbClr val="000000">
              <a:alpha val="67590"/>
            </a:srgbClr>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64" name="Google Shape;64;p13"/>
          <p:cNvSpPr txBox="1"/>
          <p:nvPr>
            <p:ph type="subTitle" idx="1"/>
          </p:nvPr>
        </p:nvSpPr>
        <p:spPr>
          <a:xfrm>
            <a:off x="908374" y="2251133"/>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65" name="Google Shape;65;p13"/>
          <p:cNvSpPr txBox="1"/>
          <p:nvPr>
            <p:ph type="title" idx="2" hasCustomPrompt="1"/>
          </p:nvPr>
        </p:nvSpPr>
        <p:spPr>
          <a:xfrm>
            <a:off x="1720375" y="1582348"/>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6" name="Google Shape;66;p13"/>
          <p:cNvSpPr txBox="1"/>
          <p:nvPr>
            <p:ph type="subTitle" idx="3"/>
          </p:nvPr>
        </p:nvSpPr>
        <p:spPr>
          <a:xfrm>
            <a:off x="3377302" y="2251142"/>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67" name="Google Shape;67;p13"/>
          <p:cNvSpPr txBox="1"/>
          <p:nvPr>
            <p:ph type="title" idx="4" hasCustomPrompt="1"/>
          </p:nvPr>
        </p:nvSpPr>
        <p:spPr>
          <a:xfrm>
            <a:off x="4189283" y="1582316"/>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8" name="Google Shape;68;p13"/>
          <p:cNvSpPr txBox="1"/>
          <p:nvPr>
            <p:ph type="subTitle" idx="5"/>
          </p:nvPr>
        </p:nvSpPr>
        <p:spPr>
          <a:xfrm>
            <a:off x="5849564" y="2251167"/>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69" name="Google Shape;69;p13"/>
          <p:cNvSpPr txBox="1"/>
          <p:nvPr>
            <p:ph type="title" idx="6" hasCustomPrompt="1"/>
          </p:nvPr>
        </p:nvSpPr>
        <p:spPr>
          <a:xfrm>
            <a:off x="6661552" y="1582348"/>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0" name="Google Shape;70;p13"/>
          <p:cNvSpPr txBox="1"/>
          <p:nvPr>
            <p:ph type="subTitle" idx="7"/>
          </p:nvPr>
        </p:nvSpPr>
        <p:spPr>
          <a:xfrm>
            <a:off x="906550" y="3736050"/>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71" name="Google Shape;71;p13"/>
          <p:cNvSpPr txBox="1"/>
          <p:nvPr>
            <p:ph type="title" idx="8" hasCustomPrompt="1"/>
          </p:nvPr>
        </p:nvSpPr>
        <p:spPr>
          <a:xfrm>
            <a:off x="1718550" y="3067257"/>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2" name="Google Shape;72;p13"/>
          <p:cNvSpPr txBox="1"/>
          <p:nvPr>
            <p:ph type="subTitle" idx="9"/>
          </p:nvPr>
        </p:nvSpPr>
        <p:spPr>
          <a:xfrm>
            <a:off x="908374" y="1964044"/>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3"/>
          <p:cNvSpPr txBox="1"/>
          <p:nvPr>
            <p:ph type="subTitle" idx="13"/>
          </p:nvPr>
        </p:nvSpPr>
        <p:spPr>
          <a:xfrm>
            <a:off x="3377252" y="1964044"/>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3"/>
          <p:cNvSpPr txBox="1"/>
          <p:nvPr>
            <p:ph type="subTitle" idx="14"/>
          </p:nvPr>
        </p:nvSpPr>
        <p:spPr>
          <a:xfrm>
            <a:off x="5849717" y="1964069"/>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13"/>
          <p:cNvSpPr txBox="1"/>
          <p:nvPr>
            <p:ph type="subTitle" idx="15"/>
          </p:nvPr>
        </p:nvSpPr>
        <p:spPr>
          <a:xfrm>
            <a:off x="906664" y="3448951"/>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3"/>
          <p:cNvSpPr txBox="1"/>
          <p:nvPr>
            <p:ph type="subTitle" idx="16"/>
          </p:nvPr>
        </p:nvSpPr>
        <p:spPr>
          <a:xfrm>
            <a:off x="3375527" y="3736098"/>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77" name="Google Shape;77;p13"/>
          <p:cNvSpPr txBox="1"/>
          <p:nvPr>
            <p:ph type="title" idx="17" hasCustomPrompt="1"/>
          </p:nvPr>
        </p:nvSpPr>
        <p:spPr>
          <a:xfrm>
            <a:off x="4187500" y="3067274"/>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8" name="Google Shape;78;p13"/>
          <p:cNvSpPr txBox="1"/>
          <p:nvPr>
            <p:ph type="subTitle" idx="18"/>
          </p:nvPr>
        </p:nvSpPr>
        <p:spPr>
          <a:xfrm>
            <a:off x="5847789" y="3736123"/>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79" name="Google Shape;79;p13"/>
          <p:cNvSpPr txBox="1"/>
          <p:nvPr>
            <p:ph type="title" idx="19" hasCustomPrompt="1"/>
          </p:nvPr>
        </p:nvSpPr>
        <p:spPr>
          <a:xfrm>
            <a:off x="6659775" y="3067306"/>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80" name="Google Shape;80;p13"/>
          <p:cNvSpPr txBox="1"/>
          <p:nvPr>
            <p:ph type="subTitle" idx="20"/>
          </p:nvPr>
        </p:nvSpPr>
        <p:spPr>
          <a:xfrm>
            <a:off x="3375477" y="3449001"/>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3"/>
          <p:cNvSpPr txBox="1"/>
          <p:nvPr>
            <p:ph type="subTitle" idx="21"/>
          </p:nvPr>
        </p:nvSpPr>
        <p:spPr>
          <a:xfrm>
            <a:off x="5847942" y="3449026"/>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82" name="Shape 82"/>
        <p:cNvGrpSpPr/>
        <p:nvPr/>
      </p:nvGrpSpPr>
      <p:grpSpPr>
        <a:xfrm>
          <a:off x="0" y="0"/>
          <a:ext cx="0" cy="0"/>
          <a:chOff x="0" y="0"/>
          <a:chExt cx="0" cy="0"/>
        </a:xfrm>
      </p:grpSpPr>
      <p:pic>
        <p:nvPicPr>
          <p:cNvPr id="83" name="Google Shape;83;p14"/>
          <p:cNvPicPr preferRelativeResize="0"/>
          <p:nvPr/>
        </p:nvPicPr>
        <p:blipFill>
          <a:blip r:embed="rId2"/>
          <a:stretch>
            <a:fillRect/>
          </a:stretch>
        </p:blipFill>
        <p:spPr>
          <a:xfrm rot="10800000">
            <a:off x="50" y="0"/>
            <a:ext cx="9144000" cy="5143500"/>
          </a:xfrm>
          <a:prstGeom prst="rect">
            <a:avLst/>
          </a:prstGeom>
          <a:noFill/>
          <a:ln>
            <a:noFill/>
          </a:ln>
        </p:spPr>
      </p:pic>
      <p:sp>
        <p:nvSpPr>
          <p:cNvPr id="84" name="Google Shape;84;p14"/>
          <p:cNvSpPr/>
          <p:nvPr/>
        </p:nvSpPr>
        <p:spPr>
          <a:xfrm rot="10800000">
            <a:off x="710325" y="1180250"/>
            <a:ext cx="7723200" cy="3036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14"/>
          <p:cNvSpPr txBox="1"/>
          <p:nvPr>
            <p:ph type="title"/>
          </p:nvPr>
        </p:nvSpPr>
        <p:spPr>
          <a:xfrm>
            <a:off x="1582500" y="3657399"/>
            <a:ext cx="5979000" cy="280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2"/>
              </a:buClr>
              <a:buSzPts val="1400"/>
              <a:buNone/>
              <a:defRPr sz="1800">
                <a:solidFill>
                  <a:schemeClr val="dk2"/>
                </a:solidFill>
              </a:defRPr>
            </a:lvl1pPr>
            <a:lvl2pPr lvl="1" rtl="0">
              <a:spcBef>
                <a:spcPts val="0"/>
              </a:spcBef>
              <a:spcAft>
                <a:spcPts val="0"/>
              </a:spcAft>
              <a:buSzPts val="2800"/>
              <a:buNone/>
              <a:defRPr>
                <a:latin typeface="Lato" panose="020F0502020204030203"/>
                <a:ea typeface="Lato" panose="020F0502020204030203"/>
                <a:cs typeface="Lato" panose="020F0502020204030203"/>
                <a:sym typeface="Lato" panose="020F0502020204030203"/>
              </a:defRPr>
            </a:lvl2pPr>
            <a:lvl3pPr lvl="2" rtl="0">
              <a:spcBef>
                <a:spcPts val="0"/>
              </a:spcBef>
              <a:spcAft>
                <a:spcPts val="0"/>
              </a:spcAft>
              <a:buSzPts val="2800"/>
              <a:buNone/>
              <a:defRPr>
                <a:latin typeface="Lato" panose="020F0502020204030203"/>
                <a:ea typeface="Lato" panose="020F0502020204030203"/>
                <a:cs typeface="Lato" panose="020F0502020204030203"/>
                <a:sym typeface="Lato" panose="020F0502020204030203"/>
              </a:defRPr>
            </a:lvl3pPr>
            <a:lvl4pPr lvl="3" rtl="0">
              <a:spcBef>
                <a:spcPts val="0"/>
              </a:spcBef>
              <a:spcAft>
                <a:spcPts val="0"/>
              </a:spcAft>
              <a:buSzPts val="2800"/>
              <a:buNone/>
              <a:defRPr>
                <a:latin typeface="Lato" panose="020F0502020204030203"/>
                <a:ea typeface="Lato" panose="020F0502020204030203"/>
                <a:cs typeface="Lato" panose="020F0502020204030203"/>
                <a:sym typeface="Lato" panose="020F0502020204030203"/>
              </a:defRPr>
            </a:lvl4pPr>
            <a:lvl5pPr lvl="4" rtl="0">
              <a:spcBef>
                <a:spcPts val="0"/>
              </a:spcBef>
              <a:spcAft>
                <a:spcPts val="0"/>
              </a:spcAft>
              <a:buSzPts val="2800"/>
              <a:buNone/>
              <a:defRPr>
                <a:latin typeface="Lato" panose="020F0502020204030203"/>
                <a:ea typeface="Lato" panose="020F0502020204030203"/>
                <a:cs typeface="Lato" panose="020F0502020204030203"/>
                <a:sym typeface="Lato" panose="020F0502020204030203"/>
              </a:defRPr>
            </a:lvl5pPr>
            <a:lvl6pPr lvl="5" rtl="0">
              <a:spcBef>
                <a:spcPts val="0"/>
              </a:spcBef>
              <a:spcAft>
                <a:spcPts val="0"/>
              </a:spcAft>
              <a:buSzPts val="2800"/>
              <a:buNone/>
              <a:defRPr>
                <a:latin typeface="Lato" panose="020F0502020204030203"/>
                <a:ea typeface="Lato" panose="020F0502020204030203"/>
                <a:cs typeface="Lato" panose="020F0502020204030203"/>
                <a:sym typeface="Lato" panose="020F0502020204030203"/>
              </a:defRPr>
            </a:lvl6pPr>
            <a:lvl7pPr lvl="6" rtl="0">
              <a:spcBef>
                <a:spcPts val="0"/>
              </a:spcBef>
              <a:spcAft>
                <a:spcPts val="0"/>
              </a:spcAft>
              <a:buSzPts val="2800"/>
              <a:buNone/>
              <a:defRPr>
                <a:latin typeface="Lato" panose="020F0502020204030203"/>
                <a:ea typeface="Lato" panose="020F0502020204030203"/>
                <a:cs typeface="Lato" panose="020F0502020204030203"/>
                <a:sym typeface="Lato" panose="020F0502020204030203"/>
              </a:defRPr>
            </a:lvl7pPr>
            <a:lvl8pPr lvl="7" rtl="0">
              <a:spcBef>
                <a:spcPts val="0"/>
              </a:spcBef>
              <a:spcAft>
                <a:spcPts val="0"/>
              </a:spcAft>
              <a:buSzPts val="2800"/>
              <a:buNone/>
              <a:defRPr>
                <a:latin typeface="Lato" panose="020F0502020204030203"/>
                <a:ea typeface="Lato" panose="020F0502020204030203"/>
                <a:cs typeface="Lato" panose="020F0502020204030203"/>
                <a:sym typeface="Lato" panose="020F0502020204030203"/>
              </a:defRPr>
            </a:lvl8pPr>
            <a:lvl9pPr lvl="8" rtl="0">
              <a:spcBef>
                <a:spcPts val="0"/>
              </a:spcBef>
              <a:spcAft>
                <a:spcPts val="0"/>
              </a:spcAft>
              <a:buSzPts val="2800"/>
              <a:buNone/>
              <a:defRPr>
                <a:latin typeface="Lato" panose="020F0502020204030203"/>
                <a:ea typeface="Lato" panose="020F0502020204030203"/>
                <a:cs typeface="Lato" panose="020F0502020204030203"/>
                <a:sym typeface="Lato" panose="020F0502020204030203"/>
              </a:defRPr>
            </a:lvl9pPr>
          </a:lstStyle>
          <a:p/>
        </p:txBody>
      </p:sp>
      <p:sp>
        <p:nvSpPr>
          <p:cNvPr id="86" name="Google Shape;86;p14"/>
          <p:cNvSpPr txBox="1"/>
          <p:nvPr>
            <p:ph type="subTitle" idx="1"/>
          </p:nvPr>
        </p:nvSpPr>
        <p:spPr>
          <a:xfrm>
            <a:off x="1582575" y="1288924"/>
            <a:ext cx="5979000" cy="193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87" name="Shape 87"/>
        <p:cNvGrpSpPr/>
        <p:nvPr/>
      </p:nvGrpSpPr>
      <p:grpSpPr>
        <a:xfrm>
          <a:off x="0" y="0"/>
          <a:ext cx="0" cy="0"/>
          <a:chOff x="0" y="0"/>
          <a:chExt cx="0" cy="0"/>
        </a:xfrm>
      </p:grpSpPr>
      <p:pic>
        <p:nvPicPr>
          <p:cNvPr id="88" name="Google Shape;88;p15"/>
          <p:cNvPicPr preferRelativeResize="0"/>
          <p:nvPr/>
        </p:nvPicPr>
        <p:blipFill>
          <a:blip r:embed="rId2"/>
          <a:stretch>
            <a:fillRect/>
          </a:stretch>
        </p:blipFill>
        <p:spPr>
          <a:xfrm rot="10800000" flipH="1">
            <a:off x="0" y="0"/>
            <a:ext cx="9144000" cy="5143505"/>
          </a:xfrm>
          <a:prstGeom prst="rect">
            <a:avLst/>
          </a:prstGeom>
          <a:noFill/>
          <a:ln>
            <a:noFill/>
          </a:ln>
        </p:spPr>
      </p:pic>
      <p:sp>
        <p:nvSpPr>
          <p:cNvPr id="89" name="Google Shape;89;p15"/>
          <p:cNvSpPr/>
          <p:nvPr/>
        </p:nvSpPr>
        <p:spPr>
          <a:xfrm>
            <a:off x="713150" y="1312550"/>
            <a:ext cx="7717800" cy="32907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5"/>
          <p:cNvSpPr txBox="1"/>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91" name="Shape 91"/>
        <p:cNvGrpSpPr/>
        <p:nvPr/>
      </p:nvGrpSpPr>
      <p:grpSpPr>
        <a:xfrm>
          <a:off x="0" y="0"/>
          <a:ext cx="0" cy="0"/>
          <a:chOff x="0" y="0"/>
          <a:chExt cx="0" cy="0"/>
        </a:xfrm>
      </p:grpSpPr>
      <p:pic>
        <p:nvPicPr>
          <p:cNvPr id="92" name="Google Shape;92;p16"/>
          <p:cNvPicPr preferRelativeResize="0"/>
          <p:nvPr/>
        </p:nvPicPr>
        <p:blipFill>
          <a:blip r:embed="rId2"/>
          <a:stretch>
            <a:fillRect/>
          </a:stretch>
        </p:blipFill>
        <p:spPr>
          <a:xfrm>
            <a:off x="0" y="0"/>
            <a:ext cx="9144000" cy="5143505"/>
          </a:xfrm>
          <a:prstGeom prst="rect">
            <a:avLst/>
          </a:prstGeom>
          <a:noFill/>
          <a:ln>
            <a:noFill/>
          </a:ln>
        </p:spPr>
      </p:pic>
      <p:sp>
        <p:nvSpPr>
          <p:cNvPr id="93" name="Google Shape;93;p16"/>
          <p:cNvSpPr txBox="1"/>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94" name="Shape 94"/>
        <p:cNvGrpSpPr/>
        <p:nvPr/>
      </p:nvGrpSpPr>
      <p:grpSpPr>
        <a:xfrm>
          <a:off x="0" y="0"/>
          <a:ext cx="0" cy="0"/>
          <a:chOff x="0" y="0"/>
          <a:chExt cx="0" cy="0"/>
        </a:xfrm>
      </p:grpSpPr>
      <p:pic>
        <p:nvPicPr>
          <p:cNvPr id="95" name="Google Shape;95;p17"/>
          <p:cNvPicPr preferRelativeResize="0"/>
          <p:nvPr/>
        </p:nvPicPr>
        <p:blipFill>
          <a:blip r:embed="rId2"/>
          <a:stretch>
            <a:fillRect/>
          </a:stretch>
        </p:blipFill>
        <p:spPr>
          <a:xfrm rot="10800000">
            <a:off x="0" y="0"/>
            <a:ext cx="9144000" cy="5143505"/>
          </a:xfrm>
          <a:prstGeom prst="rect">
            <a:avLst/>
          </a:prstGeom>
          <a:noFill/>
          <a:ln>
            <a:noFill/>
          </a:ln>
        </p:spPr>
      </p:pic>
      <p:sp>
        <p:nvSpPr>
          <p:cNvPr id="96" name="Google Shape;96;p17"/>
          <p:cNvSpPr/>
          <p:nvPr/>
        </p:nvSpPr>
        <p:spPr>
          <a:xfrm>
            <a:off x="720100" y="1313050"/>
            <a:ext cx="2706300" cy="3290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7"/>
          <p:cNvSpPr txBox="1"/>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98" name="Shape 98"/>
        <p:cNvGrpSpPr/>
        <p:nvPr/>
      </p:nvGrpSpPr>
      <p:grpSpPr>
        <a:xfrm>
          <a:off x="0" y="0"/>
          <a:ext cx="0" cy="0"/>
          <a:chOff x="0" y="0"/>
          <a:chExt cx="0" cy="0"/>
        </a:xfrm>
      </p:grpSpPr>
      <p:pic>
        <p:nvPicPr>
          <p:cNvPr id="99" name="Google Shape;99;p18"/>
          <p:cNvPicPr preferRelativeResize="0"/>
          <p:nvPr/>
        </p:nvPicPr>
        <p:blipFill>
          <a:blip r:embed="rId2"/>
          <a:stretch>
            <a:fillRect/>
          </a:stretch>
        </p:blipFill>
        <p:spPr>
          <a:xfrm flipH="1">
            <a:off x="0" y="0"/>
            <a:ext cx="9144000" cy="5143505"/>
          </a:xfrm>
          <a:prstGeom prst="rect">
            <a:avLst/>
          </a:prstGeom>
          <a:noFill/>
          <a:ln>
            <a:noFill/>
          </a:ln>
        </p:spPr>
      </p:pic>
      <p:sp>
        <p:nvSpPr>
          <p:cNvPr id="100" name="Google Shape;100;p18"/>
          <p:cNvSpPr txBox="1"/>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2"/>
          <a:stretch>
            <a:fillRect/>
          </a:stretch>
        </p:blipFill>
        <p:spPr>
          <a:xfrm flipH="1">
            <a:off x="0" y="0"/>
            <a:ext cx="9144000" cy="5143529"/>
          </a:xfrm>
          <a:prstGeom prst="rect">
            <a:avLst/>
          </a:prstGeom>
          <a:noFill/>
          <a:ln>
            <a:noFill/>
          </a:ln>
        </p:spPr>
      </p:pic>
      <p:sp>
        <p:nvSpPr>
          <p:cNvPr id="103" name="Google Shape;103;p19"/>
          <p:cNvSpPr/>
          <p:nvPr/>
        </p:nvSpPr>
        <p:spPr>
          <a:xfrm>
            <a:off x="720000" y="1391238"/>
            <a:ext cx="3312600" cy="23610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19"/>
          <p:cNvSpPr txBox="1"/>
          <p:nvPr>
            <p:ph type="title"/>
          </p:nvPr>
        </p:nvSpPr>
        <p:spPr>
          <a:xfrm>
            <a:off x="1285450" y="1470963"/>
            <a:ext cx="2451900" cy="640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05" name="Google Shape;105;p19"/>
          <p:cNvSpPr txBox="1"/>
          <p:nvPr>
            <p:ph type="subTitle" idx="1"/>
          </p:nvPr>
        </p:nvSpPr>
        <p:spPr>
          <a:xfrm>
            <a:off x="1285450" y="2367288"/>
            <a:ext cx="2451900" cy="12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9_1">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2"/>
          <a:stretch>
            <a:fillRect/>
          </a:stretch>
        </p:blipFill>
        <p:spPr>
          <a:xfrm>
            <a:off x="50" y="0"/>
            <a:ext cx="9144000" cy="5143500"/>
          </a:xfrm>
          <a:prstGeom prst="rect">
            <a:avLst/>
          </a:prstGeom>
          <a:noFill/>
          <a:ln>
            <a:noFill/>
          </a:ln>
        </p:spPr>
      </p:pic>
      <p:sp>
        <p:nvSpPr>
          <p:cNvPr id="108" name="Google Shape;108;p20"/>
          <p:cNvSpPr/>
          <p:nvPr/>
        </p:nvSpPr>
        <p:spPr>
          <a:xfrm rot="10800000" flipH="1">
            <a:off x="1840750" y="1545725"/>
            <a:ext cx="5448300" cy="22290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20"/>
          <p:cNvSpPr txBox="1"/>
          <p:nvPr>
            <p:ph type="title"/>
          </p:nvPr>
        </p:nvSpPr>
        <p:spPr>
          <a:xfrm>
            <a:off x="2195624" y="1734150"/>
            <a:ext cx="4752900" cy="551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10" name="Google Shape;110;p20"/>
          <p:cNvSpPr txBox="1"/>
          <p:nvPr>
            <p:ph type="subTitle" idx="1"/>
          </p:nvPr>
        </p:nvSpPr>
        <p:spPr>
          <a:xfrm>
            <a:off x="2195425" y="2396600"/>
            <a:ext cx="4752900" cy="120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a:blip r:embed="rId2"/>
          <a:stretch>
            <a:fillRect/>
          </a:stretch>
        </p:blipFill>
        <p:spPr>
          <a:xfrm rot="10800000">
            <a:off x="0" y="0"/>
            <a:ext cx="9144000" cy="5143529"/>
          </a:xfrm>
          <a:prstGeom prst="rect">
            <a:avLst/>
          </a:prstGeom>
          <a:noFill/>
          <a:ln>
            <a:noFill/>
          </a:ln>
        </p:spPr>
      </p:pic>
      <p:sp>
        <p:nvSpPr>
          <p:cNvPr id="15" name="Google Shape;15;p3"/>
          <p:cNvSpPr/>
          <p:nvPr/>
        </p:nvSpPr>
        <p:spPr>
          <a:xfrm>
            <a:off x="4572000" y="1262450"/>
            <a:ext cx="3578400" cy="2769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3"/>
          <p:cNvSpPr txBox="1"/>
          <p:nvPr>
            <p:ph type="title"/>
          </p:nvPr>
        </p:nvSpPr>
        <p:spPr>
          <a:xfrm>
            <a:off x="4764075" y="2392025"/>
            <a:ext cx="2083500" cy="561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 name="Google Shape;17;p3"/>
          <p:cNvSpPr txBox="1"/>
          <p:nvPr>
            <p:ph type="body" idx="1"/>
          </p:nvPr>
        </p:nvSpPr>
        <p:spPr>
          <a:xfrm>
            <a:off x="4764075" y="3207300"/>
            <a:ext cx="2732100" cy="65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18" name="Google Shape;18;p3"/>
          <p:cNvSpPr txBox="1"/>
          <p:nvPr>
            <p:ph type="title" idx="2" hasCustomPrompt="1"/>
          </p:nvPr>
        </p:nvSpPr>
        <p:spPr>
          <a:xfrm>
            <a:off x="4879875" y="1534825"/>
            <a:ext cx="1061400" cy="7197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9_1_1">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stretch>
            <a:fillRect/>
          </a:stretch>
        </p:blipFill>
        <p:spPr>
          <a:xfrm rot="10800000" flipH="1">
            <a:off x="50" y="0"/>
            <a:ext cx="9144000" cy="5143500"/>
          </a:xfrm>
          <a:prstGeom prst="rect">
            <a:avLst/>
          </a:prstGeom>
          <a:noFill/>
          <a:ln>
            <a:noFill/>
          </a:ln>
        </p:spPr>
      </p:pic>
      <p:sp>
        <p:nvSpPr>
          <p:cNvPr id="113" name="Google Shape;113;p21"/>
          <p:cNvSpPr/>
          <p:nvPr/>
        </p:nvSpPr>
        <p:spPr>
          <a:xfrm>
            <a:off x="3578850" y="1501675"/>
            <a:ext cx="4845000" cy="2255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21"/>
          <p:cNvSpPr txBox="1"/>
          <p:nvPr>
            <p:ph type="title"/>
          </p:nvPr>
        </p:nvSpPr>
        <p:spPr>
          <a:xfrm>
            <a:off x="3709925" y="1583037"/>
            <a:ext cx="4611300" cy="654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p:txBody>
      </p:sp>
      <p:sp>
        <p:nvSpPr>
          <p:cNvPr id="115" name="Google Shape;115;p21"/>
          <p:cNvSpPr txBox="1"/>
          <p:nvPr>
            <p:ph type="subTitle" idx="1"/>
          </p:nvPr>
        </p:nvSpPr>
        <p:spPr>
          <a:xfrm>
            <a:off x="3709925" y="2360009"/>
            <a:ext cx="4611300" cy="11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9_1_1_1">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2"/>
          <a:stretch>
            <a:fillRect/>
          </a:stretch>
        </p:blipFill>
        <p:spPr>
          <a:xfrm>
            <a:off x="50" y="0"/>
            <a:ext cx="9144000" cy="5143500"/>
          </a:xfrm>
          <a:prstGeom prst="rect">
            <a:avLst/>
          </a:prstGeom>
          <a:noFill/>
          <a:ln>
            <a:noFill/>
          </a:ln>
        </p:spPr>
      </p:pic>
      <p:sp>
        <p:nvSpPr>
          <p:cNvPr id="118" name="Google Shape;118;p22"/>
          <p:cNvSpPr/>
          <p:nvPr/>
        </p:nvSpPr>
        <p:spPr>
          <a:xfrm>
            <a:off x="5831400" y="1178050"/>
            <a:ext cx="2592600" cy="3425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2"/>
          <p:cNvSpPr txBox="1"/>
          <p:nvPr>
            <p:ph type="title"/>
          </p:nvPr>
        </p:nvSpPr>
        <p:spPr>
          <a:xfrm>
            <a:off x="5923200" y="1293362"/>
            <a:ext cx="2500800" cy="612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p:txBody>
      </p:sp>
      <p:sp>
        <p:nvSpPr>
          <p:cNvPr id="120" name="Google Shape;120;p22"/>
          <p:cNvSpPr txBox="1"/>
          <p:nvPr>
            <p:ph type="subTitle" idx="1"/>
          </p:nvPr>
        </p:nvSpPr>
        <p:spPr>
          <a:xfrm>
            <a:off x="5923200" y="2164674"/>
            <a:ext cx="2500800" cy="22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9_1_1_2">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2"/>
          <a:stretch>
            <a:fillRect/>
          </a:stretch>
        </p:blipFill>
        <p:spPr>
          <a:xfrm>
            <a:off x="6900" y="0"/>
            <a:ext cx="9144000" cy="5143500"/>
          </a:xfrm>
          <a:prstGeom prst="rect">
            <a:avLst/>
          </a:prstGeom>
          <a:noFill/>
          <a:ln>
            <a:noFill/>
          </a:ln>
        </p:spPr>
      </p:pic>
      <p:sp>
        <p:nvSpPr>
          <p:cNvPr id="123" name="Google Shape;123;p23"/>
          <p:cNvSpPr/>
          <p:nvPr/>
        </p:nvSpPr>
        <p:spPr>
          <a:xfrm>
            <a:off x="713100" y="1178050"/>
            <a:ext cx="2592600" cy="3425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3"/>
          <p:cNvSpPr txBox="1"/>
          <p:nvPr>
            <p:ph type="title"/>
          </p:nvPr>
        </p:nvSpPr>
        <p:spPr>
          <a:xfrm>
            <a:off x="746850" y="1249538"/>
            <a:ext cx="2437800" cy="653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p:txBody>
      </p:sp>
      <p:sp>
        <p:nvSpPr>
          <p:cNvPr id="125" name="Google Shape;125;p23"/>
          <p:cNvSpPr txBox="1"/>
          <p:nvPr>
            <p:ph type="subTitle" idx="1"/>
          </p:nvPr>
        </p:nvSpPr>
        <p:spPr>
          <a:xfrm>
            <a:off x="746850" y="2158513"/>
            <a:ext cx="2437800" cy="228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6">
  <p:cSld name="CUSTOM_9_1_1_2_1">
    <p:spTree>
      <p:nvGrpSpPr>
        <p:cNvPr id="126" name="Shape 126"/>
        <p:cNvGrpSpPr/>
        <p:nvPr/>
      </p:nvGrpSpPr>
      <p:grpSpPr>
        <a:xfrm>
          <a:off x="0" y="0"/>
          <a:ext cx="0" cy="0"/>
          <a:chOff x="0" y="0"/>
          <a:chExt cx="0" cy="0"/>
        </a:xfrm>
      </p:grpSpPr>
      <p:pic>
        <p:nvPicPr>
          <p:cNvPr id="127" name="Google Shape;127;p24"/>
          <p:cNvPicPr preferRelativeResize="0"/>
          <p:nvPr/>
        </p:nvPicPr>
        <p:blipFill>
          <a:blip r:embed="rId2"/>
          <a:stretch>
            <a:fillRect/>
          </a:stretch>
        </p:blipFill>
        <p:spPr>
          <a:xfrm rot="10800000">
            <a:off x="50" y="0"/>
            <a:ext cx="9144000" cy="5143500"/>
          </a:xfrm>
          <a:prstGeom prst="rect">
            <a:avLst/>
          </a:prstGeom>
          <a:noFill/>
          <a:ln>
            <a:noFill/>
          </a:ln>
        </p:spPr>
      </p:pic>
      <p:sp>
        <p:nvSpPr>
          <p:cNvPr id="128" name="Google Shape;128;p24"/>
          <p:cNvSpPr/>
          <p:nvPr/>
        </p:nvSpPr>
        <p:spPr>
          <a:xfrm>
            <a:off x="4247575" y="2219475"/>
            <a:ext cx="4164300" cy="17193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24"/>
          <p:cNvSpPr txBox="1"/>
          <p:nvPr>
            <p:ph type="subTitle" idx="1"/>
          </p:nvPr>
        </p:nvSpPr>
        <p:spPr>
          <a:xfrm>
            <a:off x="4337275" y="2331000"/>
            <a:ext cx="3984900" cy="142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p:txBody>
      </p:sp>
      <p:sp>
        <p:nvSpPr>
          <p:cNvPr id="130" name="Google Shape;130;p24"/>
          <p:cNvSpPr txBox="1"/>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31" name="Shape 131"/>
        <p:cNvGrpSpPr/>
        <p:nvPr/>
      </p:nvGrpSpPr>
      <p:grpSpPr>
        <a:xfrm>
          <a:off x="0" y="0"/>
          <a:ext cx="0" cy="0"/>
          <a:chOff x="0" y="0"/>
          <a:chExt cx="0" cy="0"/>
        </a:xfrm>
      </p:grpSpPr>
      <p:pic>
        <p:nvPicPr>
          <p:cNvPr id="132" name="Google Shape;132;p25"/>
          <p:cNvPicPr preferRelativeResize="0"/>
          <p:nvPr/>
        </p:nvPicPr>
        <p:blipFill>
          <a:blip r:embed="rId2"/>
          <a:stretch>
            <a:fillRect/>
          </a:stretch>
        </p:blipFill>
        <p:spPr>
          <a:xfrm rot="10800000">
            <a:off x="50" y="0"/>
            <a:ext cx="9144000" cy="5143500"/>
          </a:xfrm>
          <a:prstGeom prst="rect">
            <a:avLst/>
          </a:prstGeom>
          <a:noFill/>
          <a:ln>
            <a:noFill/>
          </a:ln>
        </p:spPr>
      </p:pic>
      <p:sp>
        <p:nvSpPr>
          <p:cNvPr id="133" name="Google Shape;133;p25"/>
          <p:cNvSpPr/>
          <p:nvPr/>
        </p:nvSpPr>
        <p:spPr>
          <a:xfrm>
            <a:off x="713150" y="2861825"/>
            <a:ext cx="7717800" cy="15588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25"/>
          <p:cNvSpPr txBox="1"/>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5"/>
          <p:cNvSpPr txBox="1"/>
          <p:nvPr>
            <p:ph type="subTitle" idx="1"/>
          </p:nvPr>
        </p:nvSpPr>
        <p:spPr>
          <a:xfrm>
            <a:off x="720000" y="3438606"/>
            <a:ext cx="2141100" cy="69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6" name="Google Shape;136;p25"/>
          <p:cNvSpPr txBox="1"/>
          <p:nvPr>
            <p:ph type="subTitle" idx="2"/>
          </p:nvPr>
        </p:nvSpPr>
        <p:spPr>
          <a:xfrm>
            <a:off x="6282775" y="3438606"/>
            <a:ext cx="21411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7" name="Google Shape;137;p25"/>
          <p:cNvSpPr txBox="1"/>
          <p:nvPr>
            <p:ph type="subTitle" idx="3"/>
          </p:nvPr>
        </p:nvSpPr>
        <p:spPr>
          <a:xfrm>
            <a:off x="720000" y="3043000"/>
            <a:ext cx="21411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25"/>
          <p:cNvSpPr txBox="1"/>
          <p:nvPr>
            <p:ph type="subTitle" idx="4"/>
          </p:nvPr>
        </p:nvSpPr>
        <p:spPr>
          <a:xfrm>
            <a:off x="6282775" y="3043000"/>
            <a:ext cx="21411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39" name="Shape 139"/>
        <p:cNvGrpSpPr/>
        <p:nvPr/>
      </p:nvGrpSpPr>
      <p:grpSpPr>
        <a:xfrm>
          <a:off x="0" y="0"/>
          <a:ext cx="0" cy="0"/>
          <a:chOff x="0" y="0"/>
          <a:chExt cx="0" cy="0"/>
        </a:xfrm>
      </p:grpSpPr>
      <p:pic>
        <p:nvPicPr>
          <p:cNvPr id="140" name="Google Shape;140;p26"/>
          <p:cNvPicPr preferRelativeResize="0"/>
          <p:nvPr/>
        </p:nvPicPr>
        <p:blipFill>
          <a:blip r:embed="rId2"/>
          <a:stretch>
            <a:fillRect/>
          </a:stretch>
        </p:blipFill>
        <p:spPr>
          <a:xfrm>
            <a:off x="50" y="0"/>
            <a:ext cx="9144000" cy="5143500"/>
          </a:xfrm>
          <a:prstGeom prst="rect">
            <a:avLst/>
          </a:prstGeom>
          <a:noFill/>
          <a:ln>
            <a:noFill/>
          </a:ln>
        </p:spPr>
      </p:pic>
      <p:sp>
        <p:nvSpPr>
          <p:cNvPr id="141" name="Google Shape;141;p26"/>
          <p:cNvSpPr/>
          <p:nvPr/>
        </p:nvSpPr>
        <p:spPr>
          <a:xfrm>
            <a:off x="720000" y="2375450"/>
            <a:ext cx="7704000" cy="1478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6"/>
          <p:cNvSpPr txBox="1"/>
          <p:nvPr>
            <p:ph type="title"/>
          </p:nvPr>
        </p:nvSpPr>
        <p:spPr>
          <a:xfrm flipH="1">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6"/>
          <p:cNvSpPr txBox="1"/>
          <p:nvPr>
            <p:ph type="subTitle" idx="1"/>
          </p:nvPr>
        </p:nvSpPr>
        <p:spPr>
          <a:xfrm>
            <a:off x="948475" y="2883675"/>
            <a:ext cx="2221800" cy="7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44" name="Google Shape;144;p26"/>
          <p:cNvSpPr txBox="1"/>
          <p:nvPr>
            <p:ph type="subTitle" idx="2"/>
          </p:nvPr>
        </p:nvSpPr>
        <p:spPr>
          <a:xfrm>
            <a:off x="5973575" y="2883675"/>
            <a:ext cx="2221800" cy="7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45" name="Google Shape;145;p26"/>
          <p:cNvSpPr txBox="1"/>
          <p:nvPr>
            <p:ph type="subTitle" idx="3"/>
          </p:nvPr>
        </p:nvSpPr>
        <p:spPr>
          <a:xfrm>
            <a:off x="3461019" y="2883675"/>
            <a:ext cx="2221800" cy="7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46" name="Google Shape;146;p26"/>
          <p:cNvSpPr txBox="1"/>
          <p:nvPr>
            <p:ph type="subTitle" idx="4"/>
          </p:nvPr>
        </p:nvSpPr>
        <p:spPr>
          <a:xfrm>
            <a:off x="948475" y="2533775"/>
            <a:ext cx="22218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 name="Google Shape;147;p26"/>
          <p:cNvSpPr txBox="1"/>
          <p:nvPr>
            <p:ph type="subTitle" idx="5"/>
          </p:nvPr>
        </p:nvSpPr>
        <p:spPr>
          <a:xfrm>
            <a:off x="3461019" y="2533775"/>
            <a:ext cx="22218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6"/>
          <p:cNvSpPr txBox="1"/>
          <p:nvPr>
            <p:ph type="subTitle" idx="6"/>
          </p:nvPr>
        </p:nvSpPr>
        <p:spPr>
          <a:xfrm>
            <a:off x="5973577" y="2533775"/>
            <a:ext cx="22218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2">
  <p:cSld name="CUSTOM_7_2_1">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2"/>
          <a:stretch>
            <a:fillRect/>
          </a:stretch>
        </p:blipFill>
        <p:spPr>
          <a:xfrm>
            <a:off x="50" y="0"/>
            <a:ext cx="9144000" cy="5143500"/>
          </a:xfrm>
          <a:prstGeom prst="rect">
            <a:avLst/>
          </a:prstGeom>
          <a:noFill/>
          <a:ln>
            <a:noFill/>
          </a:ln>
        </p:spPr>
      </p:pic>
      <p:sp>
        <p:nvSpPr>
          <p:cNvPr id="151" name="Google Shape;151;p27"/>
          <p:cNvSpPr/>
          <p:nvPr/>
        </p:nvSpPr>
        <p:spPr>
          <a:xfrm>
            <a:off x="720000" y="1359650"/>
            <a:ext cx="7704000" cy="32436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7"/>
          <p:cNvSpPr txBox="1"/>
          <p:nvPr>
            <p:ph type="title"/>
          </p:nvPr>
        </p:nvSpPr>
        <p:spPr>
          <a:xfrm flipH="1">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27"/>
          <p:cNvSpPr txBox="1"/>
          <p:nvPr>
            <p:ph type="subTitle" idx="1"/>
          </p:nvPr>
        </p:nvSpPr>
        <p:spPr>
          <a:xfrm>
            <a:off x="2583763" y="2885198"/>
            <a:ext cx="3976500" cy="5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4" name="Google Shape;154;p27"/>
          <p:cNvSpPr txBox="1"/>
          <p:nvPr>
            <p:ph type="subTitle" idx="2"/>
          </p:nvPr>
        </p:nvSpPr>
        <p:spPr>
          <a:xfrm>
            <a:off x="2583763" y="1909435"/>
            <a:ext cx="3976500" cy="5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5" name="Google Shape;155;p27"/>
          <p:cNvSpPr txBox="1"/>
          <p:nvPr>
            <p:ph type="subTitle" idx="3"/>
          </p:nvPr>
        </p:nvSpPr>
        <p:spPr>
          <a:xfrm>
            <a:off x="2583738" y="3832449"/>
            <a:ext cx="3976500" cy="5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6" name="Google Shape;156;p27"/>
          <p:cNvSpPr txBox="1"/>
          <p:nvPr>
            <p:ph type="subTitle" idx="4"/>
          </p:nvPr>
        </p:nvSpPr>
        <p:spPr>
          <a:xfrm>
            <a:off x="2583753" y="2466942"/>
            <a:ext cx="3976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 name="Google Shape;157;p27"/>
          <p:cNvSpPr txBox="1"/>
          <p:nvPr>
            <p:ph type="subTitle" idx="5"/>
          </p:nvPr>
        </p:nvSpPr>
        <p:spPr>
          <a:xfrm>
            <a:off x="2583743" y="3414196"/>
            <a:ext cx="3976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27"/>
          <p:cNvSpPr txBox="1"/>
          <p:nvPr>
            <p:ph type="subTitle" idx="6"/>
          </p:nvPr>
        </p:nvSpPr>
        <p:spPr>
          <a:xfrm>
            <a:off x="2583757" y="1491176"/>
            <a:ext cx="39765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solidFill>
                  <a:schemeClr val="dk1"/>
                </a:solidFill>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 and text">
  <p:cSld name="CUSTOM_7_1">
    <p:spTree>
      <p:nvGrpSpPr>
        <p:cNvPr id="159" name="Shape 159"/>
        <p:cNvGrpSpPr/>
        <p:nvPr/>
      </p:nvGrpSpPr>
      <p:grpSpPr>
        <a:xfrm>
          <a:off x="0" y="0"/>
          <a:ext cx="0" cy="0"/>
          <a:chOff x="0" y="0"/>
          <a:chExt cx="0" cy="0"/>
        </a:xfrm>
      </p:grpSpPr>
      <p:pic>
        <p:nvPicPr>
          <p:cNvPr id="160" name="Google Shape;160;p28"/>
          <p:cNvPicPr preferRelativeResize="0"/>
          <p:nvPr/>
        </p:nvPicPr>
        <p:blipFill>
          <a:blip r:embed="rId2"/>
          <a:stretch>
            <a:fillRect/>
          </a:stretch>
        </p:blipFill>
        <p:spPr>
          <a:xfrm rot="10800000">
            <a:off x="0" y="0"/>
            <a:ext cx="9144000" cy="5143500"/>
          </a:xfrm>
          <a:prstGeom prst="rect">
            <a:avLst/>
          </a:prstGeom>
          <a:noFill/>
          <a:ln>
            <a:noFill/>
          </a:ln>
        </p:spPr>
      </p:pic>
      <p:sp>
        <p:nvSpPr>
          <p:cNvPr id="161" name="Google Shape;161;p28"/>
          <p:cNvSpPr/>
          <p:nvPr/>
        </p:nvSpPr>
        <p:spPr>
          <a:xfrm>
            <a:off x="713150" y="1327075"/>
            <a:ext cx="7717800" cy="32757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28"/>
          <p:cNvSpPr txBox="1"/>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28"/>
          <p:cNvSpPr txBox="1"/>
          <p:nvPr>
            <p:ph type="subTitle" idx="1"/>
          </p:nvPr>
        </p:nvSpPr>
        <p:spPr>
          <a:xfrm>
            <a:off x="989425" y="3831700"/>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4" name="Google Shape;164;p28"/>
          <p:cNvSpPr txBox="1"/>
          <p:nvPr>
            <p:ph type="subTitle" idx="2"/>
          </p:nvPr>
        </p:nvSpPr>
        <p:spPr>
          <a:xfrm>
            <a:off x="6301327" y="3831700"/>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5" name="Google Shape;165;p28"/>
          <p:cNvSpPr txBox="1"/>
          <p:nvPr>
            <p:ph type="subTitle" idx="3"/>
          </p:nvPr>
        </p:nvSpPr>
        <p:spPr>
          <a:xfrm>
            <a:off x="3645376" y="3831700"/>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6" name="Google Shape;166;p28"/>
          <p:cNvSpPr txBox="1"/>
          <p:nvPr>
            <p:ph type="subTitle" idx="4"/>
          </p:nvPr>
        </p:nvSpPr>
        <p:spPr>
          <a:xfrm>
            <a:off x="989413" y="3446638"/>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28"/>
          <p:cNvSpPr txBox="1"/>
          <p:nvPr>
            <p:ph type="subTitle" idx="5"/>
          </p:nvPr>
        </p:nvSpPr>
        <p:spPr>
          <a:xfrm>
            <a:off x="3645363" y="3446638"/>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 name="Google Shape;168;p28"/>
          <p:cNvSpPr txBox="1"/>
          <p:nvPr>
            <p:ph type="subTitle" idx="6"/>
          </p:nvPr>
        </p:nvSpPr>
        <p:spPr>
          <a:xfrm>
            <a:off x="6301312" y="3446638"/>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28"/>
          <p:cNvSpPr txBox="1"/>
          <p:nvPr>
            <p:ph type="title" idx="7" hasCustomPrompt="1"/>
          </p:nvPr>
        </p:nvSpPr>
        <p:spPr>
          <a:xfrm>
            <a:off x="6736975" y="2604963"/>
            <a:ext cx="988500" cy="6861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54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70" name="Google Shape;170;p28"/>
          <p:cNvSpPr txBox="1"/>
          <p:nvPr>
            <p:ph type="title" idx="8" hasCustomPrompt="1"/>
          </p:nvPr>
        </p:nvSpPr>
        <p:spPr>
          <a:xfrm>
            <a:off x="4077750" y="2604963"/>
            <a:ext cx="988500" cy="6861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54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71" name="Google Shape;171;p28"/>
          <p:cNvSpPr txBox="1"/>
          <p:nvPr>
            <p:ph type="title" idx="9" hasCustomPrompt="1"/>
          </p:nvPr>
        </p:nvSpPr>
        <p:spPr>
          <a:xfrm>
            <a:off x="1425025" y="2604963"/>
            <a:ext cx="988500" cy="6861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54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72" name="Google Shape;172;p28"/>
          <p:cNvSpPr txBox="1"/>
          <p:nvPr>
            <p:ph type="title" idx="13" hasCustomPrompt="1"/>
          </p:nvPr>
        </p:nvSpPr>
        <p:spPr>
          <a:xfrm>
            <a:off x="3021600" y="1608175"/>
            <a:ext cx="3100800" cy="6861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73" name="Shape 173"/>
        <p:cNvGrpSpPr/>
        <p:nvPr/>
      </p:nvGrpSpPr>
      <p:grpSpPr>
        <a:xfrm>
          <a:off x="0" y="0"/>
          <a:ext cx="0" cy="0"/>
          <a:chOff x="0" y="0"/>
          <a:chExt cx="0" cy="0"/>
        </a:xfrm>
      </p:grpSpPr>
      <p:pic>
        <p:nvPicPr>
          <p:cNvPr id="174" name="Google Shape;174;p29"/>
          <p:cNvPicPr preferRelativeResize="0"/>
          <p:nvPr/>
        </p:nvPicPr>
        <p:blipFill>
          <a:blip r:embed="rId2"/>
          <a:stretch>
            <a:fillRect/>
          </a:stretch>
        </p:blipFill>
        <p:spPr>
          <a:xfrm>
            <a:off x="50" y="0"/>
            <a:ext cx="9144000" cy="5143500"/>
          </a:xfrm>
          <a:prstGeom prst="rect">
            <a:avLst/>
          </a:prstGeom>
          <a:noFill/>
          <a:ln>
            <a:noFill/>
          </a:ln>
        </p:spPr>
      </p:pic>
      <p:sp>
        <p:nvSpPr>
          <p:cNvPr id="175" name="Google Shape;175;p29"/>
          <p:cNvSpPr/>
          <p:nvPr/>
        </p:nvSpPr>
        <p:spPr>
          <a:xfrm>
            <a:off x="713150" y="1803925"/>
            <a:ext cx="7717800" cy="26391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9"/>
          <p:cNvSpPr txBox="1"/>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77" name="Google Shape;177;p29"/>
          <p:cNvSpPr txBox="1"/>
          <p:nvPr>
            <p:ph type="subTitle" idx="1"/>
          </p:nvPr>
        </p:nvSpPr>
        <p:spPr>
          <a:xfrm>
            <a:off x="1430086" y="2381137"/>
            <a:ext cx="2568300" cy="555900"/>
          </a:xfrm>
          <a:prstGeom prst="rect">
            <a:avLst/>
          </a:prstGeom>
        </p:spPr>
        <p:txBody>
          <a:bodyPr spcFirstLastPara="1" wrap="square" lIns="91425" tIns="91425" rIns="91425" bIns="91425" anchor="t" anchorCtr="0">
            <a:noAutofit/>
          </a:bodyPr>
          <a:lstStyle>
            <a:lvl1pPr marR="23495"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78" name="Google Shape;178;p29"/>
          <p:cNvSpPr txBox="1"/>
          <p:nvPr>
            <p:ph type="subTitle" idx="2"/>
          </p:nvPr>
        </p:nvSpPr>
        <p:spPr>
          <a:xfrm>
            <a:off x="5145829" y="2381137"/>
            <a:ext cx="2568000" cy="555900"/>
          </a:xfrm>
          <a:prstGeom prst="rect">
            <a:avLst/>
          </a:prstGeom>
        </p:spPr>
        <p:txBody>
          <a:bodyPr spcFirstLastPara="1" wrap="square" lIns="91425" tIns="91425" rIns="91425" bIns="91425" anchor="t" anchorCtr="0">
            <a:noAutofit/>
          </a:bodyPr>
          <a:lstStyle>
            <a:lvl1pPr marR="16510"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79" name="Google Shape;179;p29"/>
          <p:cNvSpPr txBox="1"/>
          <p:nvPr>
            <p:ph type="subTitle" idx="3"/>
          </p:nvPr>
        </p:nvSpPr>
        <p:spPr>
          <a:xfrm>
            <a:off x="1429975" y="3674550"/>
            <a:ext cx="2568300" cy="555900"/>
          </a:xfrm>
          <a:prstGeom prst="rect">
            <a:avLst/>
          </a:prstGeom>
        </p:spPr>
        <p:txBody>
          <a:bodyPr spcFirstLastPara="1" wrap="square" lIns="91425" tIns="91425" rIns="91425" bIns="91425" anchor="t" anchorCtr="0">
            <a:noAutofit/>
          </a:bodyPr>
          <a:lstStyle>
            <a:lvl1pPr marR="23495"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80" name="Google Shape;180;p29"/>
          <p:cNvSpPr txBox="1"/>
          <p:nvPr>
            <p:ph type="subTitle" idx="4"/>
          </p:nvPr>
        </p:nvSpPr>
        <p:spPr>
          <a:xfrm>
            <a:off x="5145675" y="3674548"/>
            <a:ext cx="2568000" cy="555900"/>
          </a:xfrm>
          <a:prstGeom prst="rect">
            <a:avLst/>
          </a:prstGeom>
        </p:spPr>
        <p:txBody>
          <a:bodyPr spcFirstLastPara="1" wrap="square" lIns="91425" tIns="91425" rIns="91425" bIns="91425" anchor="t" anchorCtr="0">
            <a:noAutofit/>
          </a:bodyPr>
          <a:lstStyle>
            <a:lvl1pPr marR="73660"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81" name="Google Shape;181;p29"/>
          <p:cNvSpPr txBox="1"/>
          <p:nvPr>
            <p:ph type="subTitle" idx="5"/>
          </p:nvPr>
        </p:nvSpPr>
        <p:spPr>
          <a:xfrm>
            <a:off x="1430075" y="1950675"/>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 name="Google Shape;182;p29"/>
          <p:cNvSpPr txBox="1"/>
          <p:nvPr>
            <p:ph type="subTitle" idx="6"/>
          </p:nvPr>
        </p:nvSpPr>
        <p:spPr>
          <a:xfrm>
            <a:off x="5145425" y="1950675"/>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9"/>
          <p:cNvSpPr txBox="1"/>
          <p:nvPr>
            <p:ph type="subTitle" idx="7"/>
          </p:nvPr>
        </p:nvSpPr>
        <p:spPr>
          <a:xfrm>
            <a:off x="1430075" y="3231017"/>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9"/>
          <p:cNvSpPr txBox="1"/>
          <p:nvPr>
            <p:ph type="subTitle" idx="8"/>
          </p:nvPr>
        </p:nvSpPr>
        <p:spPr>
          <a:xfrm>
            <a:off x="5145425" y="3231017"/>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85" name="Shape 185"/>
        <p:cNvGrpSpPr/>
        <p:nvPr/>
      </p:nvGrpSpPr>
      <p:grpSpPr>
        <a:xfrm>
          <a:off x="0" y="0"/>
          <a:ext cx="0" cy="0"/>
          <a:chOff x="0" y="0"/>
          <a:chExt cx="0" cy="0"/>
        </a:xfrm>
      </p:grpSpPr>
      <p:pic>
        <p:nvPicPr>
          <p:cNvPr id="186" name="Google Shape;186;p30"/>
          <p:cNvPicPr preferRelativeResize="0"/>
          <p:nvPr/>
        </p:nvPicPr>
        <p:blipFill>
          <a:blip r:embed="rId2"/>
          <a:stretch>
            <a:fillRect/>
          </a:stretch>
        </p:blipFill>
        <p:spPr>
          <a:xfrm>
            <a:off x="6900" y="0"/>
            <a:ext cx="9144000" cy="5143500"/>
          </a:xfrm>
          <a:prstGeom prst="rect">
            <a:avLst/>
          </a:prstGeom>
          <a:noFill/>
          <a:ln>
            <a:noFill/>
          </a:ln>
        </p:spPr>
      </p:pic>
      <p:sp>
        <p:nvSpPr>
          <p:cNvPr id="187" name="Google Shape;187;p30"/>
          <p:cNvSpPr/>
          <p:nvPr/>
        </p:nvSpPr>
        <p:spPr>
          <a:xfrm>
            <a:off x="720000" y="1805875"/>
            <a:ext cx="7717800" cy="27201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30"/>
          <p:cNvSpPr txBox="1"/>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9" name="Google Shape;189;p30"/>
          <p:cNvSpPr txBox="1"/>
          <p:nvPr>
            <p:ph type="subTitle" idx="1"/>
          </p:nvPr>
        </p:nvSpPr>
        <p:spPr>
          <a:xfrm>
            <a:off x="790625" y="2384250"/>
            <a:ext cx="25209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90" name="Google Shape;190;p30"/>
          <p:cNvSpPr txBox="1"/>
          <p:nvPr>
            <p:ph type="subTitle" idx="2"/>
          </p:nvPr>
        </p:nvSpPr>
        <p:spPr>
          <a:xfrm>
            <a:off x="3311521" y="2384250"/>
            <a:ext cx="25209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91" name="Google Shape;191;p30"/>
          <p:cNvSpPr txBox="1"/>
          <p:nvPr>
            <p:ph type="subTitle" idx="3"/>
          </p:nvPr>
        </p:nvSpPr>
        <p:spPr>
          <a:xfrm>
            <a:off x="5832418" y="2384250"/>
            <a:ext cx="25209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92" name="Google Shape;192;p30"/>
          <p:cNvSpPr txBox="1"/>
          <p:nvPr>
            <p:ph type="subTitle" idx="4"/>
          </p:nvPr>
        </p:nvSpPr>
        <p:spPr>
          <a:xfrm>
            <a:off x="790625" y="3773176"/>
            <a:ext cx="25209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93" name="Google Shape;193;p30"/>
          <p:cNvSpPr txBox="1"/>
          <p:nvPr>
            <p:ph type="subTitle" idx="5"/>
          </p:nvPr>
        </p:nvSpPr>
        <p:spPr>
          <a:xfrm>
            <a:off x="3311521" y="3773176"/>
            <a:ext cx="25209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94" name="Google Shape;194;p30"/>
          <p:cNvSpPr txBox="1"/>
          <p:nvPr>
            <p:ph type="subTitle" idx="6"/>
          </p:nvPr>
        </p:nvSpPr>
        <p:spPr>
          <a:xfrm>
            <a:off x="5832418" y="3773176"/>
            <a:ext cx="25209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195" name="Google Shape;195;p30"/>
          <p:cNvSpPr txBox="1"/>
          <p:nvPr>
            <p:ph type="subTitle" idx="7"/>
          </p:nvPr>
        </p:nvSpPr>
        <p:spPr>
          <a:xfrm>
            <a:off x="790625" y="1991450"/>
            <a:ext cx="25209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6" name="Google Shape;196;p30"/>
          <p:cNvSpPr txBox="1"/>
          <p:nvPr>
            <p:ph type="subTitle" idx="8"/>
          </p:nvPr>
        </p:nvSpPr>
        <p:spPr>
          <a:xfrm>
            <a:off x="3311527" y="1991450"/>
            <a:ext cx="25209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 name="Google Shape;197;p30"/>
          <p:cNvSpPr txBox="1"/>
          <p:nvPr>
            <p:ph type="subTitle" idx="9"/>
          </p:nvPr>
        </p:nvSpPr>
        <p:spPr>
          <a:xfrm>
            <a:off x="5832445" y="1991450"/>
            <a:ext cx="25209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 name="Google Shape;198;p30"/>
          <p:cNvSpPr txBox="1"/>
          <p:nvPr>
            <p:ph type="subTitle" idx="13"/>
          </p:nvPr>
        </p:nvSpPr>
        <p:spPr>
          <a:xfrm>
            <a:off x="790625" y="3375722"/>
            <a:ext cx="25209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9" name="Google Shape;199;p30"/>
          <p:cNvSpPr txBox="1"/>
          <p:nvPr>
            <p:ph type="subTitle" idx="14"/>
          </p:nvPr>
        </p:nvSpPr>
        <p:spPr>
          <a:xfrm>
            <a:off x="3311527" y="3375722"/>
            <a:ext cx="25209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 name="Google Shape;200;p30"/>
          <p:cNvSpPr txBox="1"/>
          <p:nvPr>
            <p:ph type="subTitle" idx="15"/>
          </p:nvPr>
        </p:nvSpPr>
        <p:spPr>
          <a:xfrm>
            <a:off x="5832445" y="3375722"/>
            <a:ext cx="25209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a:blip r:embed="rId2"/>
          <a:stretch>
            <a:fillRect/>
          </a:stretch>
        </p:blipFill>
        <p:spPr>
          <a:xfrm>
            <a:off x="0" y="0"/>
            <a:ext cx="9144000" cy="5143505"/>
          </a:xfrm>
          <a:prstGeom prst="rect">
            <a:avLst/>
          </a:prstGeom>
          <a:noFill/>
          <a:ln>
            <a:noFill/>
          </a:ln>
        </p:spPr>
      </p:pic>
      <p:sp>
        <p:nvSpPr>
          <p:cNvPr id="21" name="Google Shape;21;p4"/>
          <p:cNvSpPr/>
          <p:nvPr/>
        </p:nvSpPr>
        <p:spPr>
          <a:xfrm>
            <a:off x="713150" y="1312550"/>
            <a:ext cx="7717800" cy="32907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4"/>
          <p:cNvSpPr txBox="1"/>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4"/>
          <p:cNvSpPr txBox="1"/>
          <p:nvPr>
            <p:ph type="body" idx="1"/>
          </p:nvPr>
        </p:nvSpPr>
        <p:spPr>
          <a:xfrm>
            <a:off x="720000" y="1360250"/>
            <a:ext cx="7704000" cy="324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a:lvl1pPr>
            <a:lvl2pPr marL="914400" lvl="1" indent="-317500" rtl="0">
              <a:lnSpc>
                <a:spcPct val="100000"/>
              </a:lnSpc>
              <a:spcBef>
                <a:spcPts val="0"/>
              </a:spcBef>
              <a:spcAft>
                <a:spcPts val="0"/>
              </a:spcAft>
              <a:buClr>
                <a:srgbClr val="434343"/>
              </a:buClr>
              <a:buSzPts val="1400"/>
              <a:buFont typeface="Work Sans Light"/>
              <a:buChar char="○"/>
              <a:defRPr/>
            </a:lvl2pPr>
            <a:lvl3pPr marL="1371600" lvl="2" indent="-317500" rtl="0">
              <a:lnSpc>
                <a:spcPct val="100000"/>
              </a:lnSpc>
              <a:spcBef>
                <a:spcPts val="0"/>
              </a:spcBef>
              <a:spcAft>
                <a:spcPts val="0"/>
              </a:spcAft>
              <a:buClr>
                <a:srgbClr val="434343"/>
              </a:buClr>
              <a:buSzPts val="1400"/>
              <a:buFont typeface="Work Sans Light"/>
              <a:buChar char="■"/>
              <a:defRPr/>
            </a:lvl3pPr>
            <a:lvl4pPr marL="1828800" lvl="3" indent="-317500" rtl="0">
              <a:lnSpc>
                <a:spcPct val="100000"/>
              </a:lnSpc>
              <a:spcBef>
                <a:spcPts val="0"/>
              </a:spcBef>
              <a:spcAft>
                <a:spcPts val="0"/>
              </a:spcAft>
              <a:buClr>
                <a:srgbClr val="434343"/>
              </a:buClr>
              <a:buSzPts val="1400"/>
              <a:buFont typeface="Work Sans Light"/>
              <a:buChar char="●"/>
              <a:defRPr/>
            </a:lvl4pPr>
            <a:lvl5pPr marL="2286000" lvl="4" indent="-317500" rtl="0">
              <a:lnSpc>
                <a:spcPct val="100000"/>
              </a:lnSpc>
              <a:spcBef>
                <a:spcPts val="0"/>
              </a:spcBef>
              <a:spcAft>
                <a:spcPts val="0"/>
              </a:spcAft>
              <a:buClr>
                <a:srgbClr val="434343"/>
              </a:buClr>
              <a:buSzPts val="1400"/>
              <a:buFont typeface="Work Sans Light"/>
              <a:buChar char="○"/>
              <a:defRPr/>
            </a:lvl5pPr>
            <a:lvl6pPr marL="2743200" lvl="5" indent="-317500" rtl="0">
              <a:lnSpc>
                <a:spcPct val="100000"/>
              </a:lnSpc>
              <a:spcBef>
                <a:spcPts val="0"/>
              </a:spcBef>
              <a:spcAft>
                <a:spcPts val="0"/>
              </a:spcAft>
              <a:buClr>
                <a:srgbClr val="434343"/>
              </a:buClr>
              <a:buSzPts val="1400"/>
              <a:buFont typeface="Work Sans Light"/>
              <a:buChar char="■"/>
              <a:defRPr/>
            </a:lvl6pPr>
            <a:lvl7pPr marL="3200400" lvl="6" indent="-317500" rtl="0">
              <a:lnSpc>
                <a:spcPct val="100000"/>
              </a:lnSpc>
              <a:spcBef>
                <a:spcPts val="0"/>
              </a:spcBef>
              <a:spcAft>
                <a:spcPts val="0"/>
              </a:spcAft>
              <a:buClr>
                <a:srgbClr val="434343"/>
              </a:buClr>
              <a:buSzPts val="1400"/>
              <a:buFont typeface="Work Sans Light"/>
              <a:buChar char="●"/>
              <a:defRPr/>
            </a:lvl7pPr>
            <a:lvl8pPr marL="3657600" lvl="7" indent="-317500" rtl="0">
              <a:lnSpc>
                <a:spcPct val="100000"/>
              </a:lnSpc>
              <a:spcBef>
                <a:spcPts val="0"/>
              </a:spcBef>
              <a:spcAft>
                <a:spcPts val="0"/>
              </a:spcAft>
              <a:buClr>
                <a:srgbClr val="434343"/>
              </a:buClr>
              <a:buSzPts val="1400"/>
              <a:buFont typeface="Work Sans Light"/>
              <a:buChar char="○"/>
              <a:defRPr/>
            </a:lvl8pPr>
            <a:lvl9pPr marL="4114800" lvl="8" indent="-317500" rtl="0">
              <a:lnSpc>
                <a:spcPct val="100000"/>
              </a:lnSpc>
              <a:spcBef>
                <a:spcPts val="0"/>
              </a:spcBef>
              <a:spcAft>
                <a:spcPts val="0"/>
              </a:spcAft>
              <a:buClr>
                <a:srgbClr val="434343"/>
              </a:buClr>
              <a:buSzPts val="1400"/>
              <a:buFont typeface="Work Sans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201" name="Shape 201"/>
        <p:cNvGrpSpPr/>
        <p:nvPr/>
      </p:nvGrpSpPr>
      <p:grpSpPr>
        <a:xfrm>
          <a:off x="0" y="0"/>
          <a:ext cx="0" cy="0"/>
          <a:chOff x="0" y="0"/>
          <a:chExt cx="0" cy="0"/>
        </a:xfrm>
      </p:grpSpPr>
      <p:pic>
        <p:nvPicPr>
          <p:cNvPr id="202" name="Google Shape;202;p31"/>
          <p:cNvPicPr preferRelativeResize="0"/>
          <p:nvPr/>
        </p:nvPicPr>
        <p:blipFill>
          <a:blip r:embed="rId2"/>
          <a:stretch>
            <a:fillRect/>
          </a:stretch>
        </p:blipFill>
        <p:spPr>
          <a:xfrm rot="10800000" flipH="1">
            <a:off x="50" y="0"/>
            <a:ext cx="9144000" cy="5143500"/>
          </a:xfrm>
          <a:prstGeom prst="rect">
            <a:avLst/>
          </a:prstGeom>
          <a:noFill/>
          <a:ln>
            <a:noFill/>
          </a:ln>
        </p:spPr>
      </p:pic>
      <p:sp>
        <p:nvSpPr>
          <p:cNvPr id="203" name="Google Shape;203;p31"/>
          <p:cNvSpPr/>
          <p:nvPr/>
        </p:nvSpPr>
        <p:spPr>
          <a:xfrm rot="10800000">
            <a:off x="2604825" y="533750"/>
            <a:ext cx="3934200" cy="40737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31"/>
          <p:cNvSpPr txBox="1"/>
          <p:nvPr>
            <p:ph type="subTitle" idx="1"/>
          </p:nvPr>
        </p:nvSpPr>
        <p:spPr>
          <a:xfrm>
            <a:off x="2642825" y="1883513"/>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05" name="Google Shape;205;p31"/>
          <p:cNvSpPr txBox="1"/>
          <p:nvPr>
            <p:ph type="ctrTitle"/>
          </p:nvPr>
        </p:nvSpPr>
        <p:spPr>
          <a:xfrm flipH="1">
            <a:off x="2649175" y="760750"/>
            <a:ext cx="3852000" cy="97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206" name="Google Shape;206;p31"/>
          <p:cNvSpPr txBox="1"/>
          <p:nvPr/>
        </p:nvSpPr>
        <p:spPr>
          <a:xfrm>
            <a:off x="3014088" y="3711613"/>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GB" sz="1000">
                <a:solidFill>
                  <a:schemeClr val="dk1"/>
                </a:solidFill>
                <a:latin typeface="Work Sans"/>
                <a:ea typeface="Work Sans"/>
                <a:cs typeface="Work Sans"/>
                <a:sym typeface="Work Sans"/>
              </a:rPr>
              <a:t>CREDITS: This presentation template was created by </a:t>
            </a:r>
            <a:r>
              <a:rPr lang="en-GB" sz="1000" b="1">
                <a:solidFill>
                  <a:schemeClr val="dk1"/>
                </a:solidFill>
                <a:uFill>
                  <a:noFill/>
                </a:uFill>
                <a:latin typeface="Work Sans"/>
                <a:ea typeface="Work Sans"/>
                <a:cs typeface="Work Sans"/>
                <a:sym typeface="Work Sans"/>
                <a:hlinkClick r:id="rId3"/>
              </a:rPr>
              <a:t>Slidesgo</a:t>
            </a:r>
            <a:r>
              <a:rPr lang="en-GB" sz="1000" b="1">
                <a:solidFill>
                  <a:schemeClr val="dk1"/>
                </a:solidFill>
                <a:latin typeface="Work Sans"/>
                <a:ea typeface="Work Sans"/>
                <a:cs typeface="Work Sans"/>
                <a:sym typeface="Work Sans"/>
              </a:rPr>
              <a:t>,</a:t>
            </a:r>
            <a:r>
              <a:rPr lang="en-GB" sz="1000">
                <a:solidFill>
                  <a:schemeClr val="dk1"/>
                </a:solidFill>
                <a:latin typeface="Work Sans"/>
                <a:ea typeface="Work Sans"/>
                <a:cs typeface="Work Sans"/>
                <a:sym typeface="Work Sans"/>
              </a:rPr>
              <a:t> and includes icons by </a:t>
            </a:r>
            <a:r>
              <a:rPr lang="en-GB" sz="1000" b="1">
                <a:solidFill>
                  <a:schemeClr val="dk1"/>
                </a:solidFill>
                <a:uFill>
                  <a:noFill/>
                </a:uFill>
                <a:latin typeface="Work Sans"/>
                <a:ea typeface="Work Sans"/>
                <a:cs typeface="Work Sans"/>
                <a:sym typeface="Work Sans"/>
                <a:hlinkClick r:id="rId4"/>
              </a:rPr>
              <a:t>Flaticon</a:t>
            </a:r>
            <a:r>
              <a:rPr lang="en-GB" sz="1000">
                <a:solidFill>
                  <a:schemeClr val="dk1"/>
                </a:solidFill>
                <a:latin typeface="Work Sans"/>
                <a:ea typeface="Work Sans"/>
                <a:cs typeface="Work Sans"/>
                <a:sym typeface="Work Sans"/>
              </a:rPr>
              <a:t>, and infographics &amp; images by </a:t>
            </a:r>
            <a:r>
              <a:rPr lang="en-GB" sz="1000" b="1">
                <a:solidFill>
                  <a:schemeClr val="dk1"/>
                </a:solidFill>
                <a:uFill>
                  <a:noFill/>
                </a:uFill>
                <a:latin typeface="Work Sans"/>
                <a:ea typeface="Work Sans"/>
                <a:cs typeface="Work Sans"/>
                <a:sym typeface="Work Sans"/>
                <a:hlinkClick r:id="rId5"/>
              </a:rPr>
              <a:t>Freepik</a:t>
            </a:r>
            <a:r>
              <a:rPr lang="en-GB" sz="1000">
                <a:solidFill>
                  <a:schemeClr val="dk1"/>
                </a:solidFill>
                <a:latin typeface="Work Sans"/>
                <a:ea typeface="Work Sans"/>
                <a:cs typeface="Work Sans"/>
                <a:sym typeface="Work Sans"/>
              </a:rPr>
              <a:t> </a:t>
            </a:r>
            <a:endParaRPr sz="1000">
              <a:solidFill>
                <a:schemeClr val="dk1"/>
              </a:solidFill>
              <a:latin typeface="Work Sans"/>
              <a:ea typeface="Work Sans"/>
              <a:cs typeface="Work Sans"/>
              <a:sym typeface="Work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accent4"/>
        </a:solidFill>
        <a:effectLst/>
      </p:bgPr>
    </p:bg>
    <p:spTree>
      <p:nvGrpSpPr>
        <p:cNvPr id="207" name="Shape 207"/>
        <p:cNvGrpSpPr/>
        <p:nvPr/>
      </p:nvGrpSpPr>
      <p:grpSpPr>
        <a:xfrm>
          <a:off x="0" y="0"/>
          <a:ext cx="0" cy="0"/>
          <a:chOff x="0" y="0"/>
          <a:chExt cx="0" cy="0"/>
        </a:xfrm>
      </p:grpSpPr>
      <p:pic>
        <p:nvPicPr>
          <p:cNvPr id="208" name="Google Shape;208;p32"/>
          <p:cNvPicPr preferRelativeResize="0"/>
          <p:nvPr/>
        </p:nvPicPr>
        <p:blipFill>
          <a:blip r:embed="rId2"/>
          <a:stretch>
            <a:fillRect/>
          </a:stretch>
        </p:blipFill>
        <p:spPr>
          <a:xfrm>
            <a:off x="0" y="0"/>
            <a:ext cx="9144000" cy="514350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accent4"/>
        </a:solidFill>
        <a:effectLst/>
      </p:bgPr>
    </p:bg>
    <p:spTree>
      <p:nvGrpSpPr>
        <p:cNvPr id="209" name="Shape 209"/>
        <p:cNvGrpSpPr/>
        <p:nvPr/>
      </p:nvGrpSpPr>
      <p:grpSpPr>
        <a:xfrm>
          <a:off x="0" y="0"/>
          <a:ext cx="0" cy="0"/>
          <a:chOff x="0" y="0"/>
          <a:chExt cx="0" cy="0"/>
        </a:xfrm>
      </p:grpSpPr>
      <p:pic>
        <p:nvPicPr>
          <p:cNvPr id="210" name="Google Shape;210;p33"/>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4" name="Shape 24"/>
        <p:cNvGrpSpPr/>
        <p:nvPr/>
      </p:nvGrpSpPr>
      <p:grpSpPr>
        <a:xfrm>
          <a:off x="0" y="0"/>
          <a:ext cx="0" cy="0"/>
          <a:chOff x="0" y="0"/>
          <a:chExt cx="0" cy="0"/>
        </a:xfrm>
      </p:grpSpPr>
      <p:pic>
        <p:nvPicPr>
          <p:cNvPr id="25" name="Google Shape;25;p5"/>
          <p:cNvPicPr preferRelativeResize="0"/>
          <p:nvPr/>
        </p:nvPicPr>
        <p:blipFill>
          <a:blip r:embed="rId2"/>
          <a:stretch>
            <a:fillRect/>
          </a:stretch>
        </p:blipFill>
        <p:spPr>
          <a:xfrm>
            <a:off x="50" y="0"/>
            <a:ext cx="9144000" cy="5143500"/>
          </a:xfrm>
          <a:prstGeom prst="rect">
            <a:avLst/>
          </a:prstGeom>
          <a:noFill/>
          <a:ln>
            <a:noFill/>
          </a:ln>
        </p:spPr>
      </p:pic>
      <p:sp>
        <p:nvSpPr>
          <p:cNvPr id="26" name="Google Shape;26;p5"/>
          <p:cNvSpPr/>
          <p:nvPr/>
        </p:nvSpPr>
        <p:spPr>
          <a:xfrm>
            <a:off x="1143600" y="2240800"/>
            <a:ext cx="3004800" cy="1554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5"/>
          <p:cNvSpPr/>
          <p:nvPr/>
        </p:nvSpPr>
        <p:spPr>
          <a:xfrm>
            <a:off x="4995600" y="2240800"/>
            <a:ext cx="3004800" cy="1554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5"/>
          <p:cNvSpPr txBox="1"/>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5"/>
          <p:cNvSpPr txBox="1"/>
          <p:nvPr>
            <p:ph type="subTitle" idx="1"/>
          </p:nvPr>
        </p:nvSpPr>
        <p:spPr>
          <a:xfrm>
            <a:off x="1368152" y="2820712"/>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0" name="Google Shape;30;p5"/>
          <p:cNvSpPr txBox="1"/>
          <p:nvPr>
            <p:ph type="subTitle" idx="2"/>
          </p:nvPr>
        </p:nvSpPr>
        <p:spPr>
          <a:xfrm>
            <a:off x="5220152" y="2820712"/>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1" name="Google Shape;31;p5"/>
          <p:cNvSpPr txBox="1"/>
          <p:nvPr>
            <p:ph type="subTitle" idx="3"/>
          </p:nvPr>
        </p:nvSpPr>
        <p:spPr>
          <a:xfrm>
            <a:off x="1368150" y="2430947"/>
            <a:ext cx="2555700" cy="477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Anton"/>
              <a:buNone/>
              <a:defRPr sz="2400">
                <a:latin typeface="Staatliches"/>
                <a:ea typeface="Staatliches"/>
                <a:cs typeface="Staatliches"/>
                <a:sym typeface="Staatliche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type="subTitle" idx="4"/>
          </p:nvPr>
        </p:nvSpPr>
        <p:spPr>
          <a:xfrm>
            <a:off x="5220150" y="2430947"/>
            <a:ext cx="255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3" name="Shape 33"/>
        <p:cNvGrpSpPr/>
        <p:nvPr/>
      </p:nvGrpSpPr>
      <p:grpSpPr>
        <a:xfrm>
          <a:off x="0" y="0"/>
          <a:ext cx="0" cy="0"/>
          <a:chOff x="0" y="0"/>
          <a:chExt cx="0" cy="0"/>
        </a:xfrm>
      </p:grpSpPr>
      <p:pic>
        <p:nvPicPr>
          <p:cNvPr id="34" name="Google Shape;34;p6"/>
          <p:cNvPicPr preferRelativeResize="0"/>
          <p:nvPr/>
        </p:nvPicPr>
        <p:blipFill>
          <a:blip r:embed="rId2"/>
          <a:stretch>
            <a:fillRect/>
          </a:stretch>
        </p:blipFill>
        <p:spPr>
          <a:xfrm rot="10800000" flipH="1">
            <a:off x="0" y="0"/>
            <a:ext cx="9144000" cy="5143505"/>
          </a:xfrm>
          <a:prstGeom prst="rect">
            <a:avLst/>
          </a:prstGeom>
          <a:noFill/>
          <a:ln>
            <a:noFill/>
          </a:ln>
        </p:spPr>
      </p:pic>
      <p:sp>
        <p:nvSpPr>
          <p:cNvPr id="35" name="Google Shape;35;p6"/>
          <p:cNvSpPr/>
          <p:nvPr/>
        </p:nvSpPr>
        <p:spPr>
          <a:xfrm>
            <a:off x="720100" y="1313050"/>
            <a:ext cx="7723800" cy="3290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6"/>
          <p:cNvSpPr txBox="1"/>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7" name="Shape 37"/>
        <p:cNvGrpSpPr/>
        <p:nvPr/>
      </p:nvGrpSpPr>
      <p:grpSpPr>
        <a:xfrm>
          <a:off x="0" y="0"/>
          <a:ext cx="0" cy="0"/>
          <a:chOff x="0" y="0"/>
          <a:chExt cx="0" cy="0"/>
        </a:xfrm>
      </p:grpSpPr>
      <p:pic>
        <p:nvPicPr>
          <p:cNvPr id="38" name="Google Shape;38;p7"/>
          <p:cNvPicPr preferRelativeResize="0"/>
          <p:nvPr/>
        </p:nvPicPr>
        <p:blipFill>
          <a:blip r:embed="rId2"/>
          <a:stretch>
            <a:fillRect/>
          </a:stretch>
        </p:blipFill>
        <p:spPr>
          <a:xfrm>
            <a:off x="0" y="0"/>
            <a:ext cx="9144000" cy="5143529"/>
          </a:xfrm>
          <a:prstGeom prst="rect">
            <a:avLst/>
          </a:prstGeom>
          <a:noFill/>
          <a:ln>
            <a:noFill/>
          </a:ln>
        </p:spPr>
      </p:pic>
      <p:sp>
        <p:nvSpPr>
          <p:cNvPr id="39" name="Google Shape;39;p7"/>
          <p:cNvSpPr/>
          <p:nvPr/>
        </p:nvSpPr>
        <p:spPr>
          <a:xfrm>
            <a:off x="720000" y="1835300"/>
            <a:ext cx="4906800" cy="2346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7"/>
          <p:cNvSpPr txBox="1"/>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p:txBody>
      </p:sp>
      <p:sp>
        <p:nvSpPr>
          <p:cNvPr id="41" name="Google Shape;41;p7"/>
          <p:cNvSpPr txBox="1"/>
          <p:nvPr>
            <p:ph type="subTitle" idx="1"/>
          </p:nvPr>
        </p:nvSpPr>
        <p:spPr>
          <a:xfrm>
            <a:off x="856200" y="1957487"/>
            <a:ext cx="4770600" cy="2096100"/>
          </a:xfrm>
          <a:prstGeom prst="rect">
            <a:avLst/>
          </a:prstGeom>
        </p:spPr>
        <p:txBody>
          <a:bodyPr spcFirstLastPara="1" wrap="square" lIns="91425" tIns="91425" rIns="91425" bIns="91425" anchor="t" anchorCtr="0">
            <a:noAutofit/>
          </a:bodyPr>
          <a:lstStyle>
            <a:lvl1pPr marR="245745" lvl="0" rtl="0">
              <a:lnSpc>
                <a:spcPct val="100000"/>
              </a:lnSpc>
              <a:spcBef>
                <a:spcPts val="0"/>
              </a:spcBef>
              <a:spcAft>
                <a:spcPts val="0"/>
              </a:spcAft>
              <a:buClr>
                <a:schemeClr val="lt1"/>
              </a:buClr>
              <a:buSzPts val="1400"/>
              <a:buChar char="●"/>
              <a:defRPr/>
            </a:lvl1pPr>
            <a:lvl2pPr lvl="1" algn="r" rtl="0">
              <a:lnSpc>
                <a:spcPct val="100000"/>
              </a:lnSpc>
              <a:spcBef>
                <a:spcPts val="160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2" name="Shape 42"/>
        <p:cNvGrpSpPr/>
        <p:nvPr/>
      </p:nvGrpSpPr>
      <p:grpSpPr>
        <a:xfrm>
          <a:off x="0" y="0"/>
          <a:ext cx="0" cy="0"/>
          <a:chOff x="0" y="0"/>
          <a:chExt cx="0" cy="0"/>
        </a:xfrm>
      </p:grpSpPr>
      <p:pic>
        <p:nvPicPr>
          <p:cNvPr id="43" name="Google Shape;43;p8"/>
          <p:cNvPicPr preferRelativeResize="0"/>
          <p:nvPr/>
        </p:nvPicPr>
        <p:blipFill>
          <a:blip r:embed="rId2"/>
          <a:stretch>
            <a:fillRect/>
          </a:stretch>
        </p:blipFill>
        <p:spPr>
          <a:xfrm rot="10800000">
            <a:off x="0" y="0"/>
            <a:ext cx="9144000" cy="5143500"/>
          </a:xfrm>
          <a:prstGeom prst="rect">
            <a:avLst/>
          </a:prstGeom>
          <a:noFill/>
          <a:ln>
            <a:noFill/>
          </a:ln>
        </p:spPr>
      </p:pic>
      <p:sp>
        <p:nvSpPr>
          <p:cNvPr id="44" name="Google Shape;44;p8"/>
          <p:cNvSpPr/>
          <p:nvPr/>
        </p:nvSpPr>
        <p:spPr>
          <a:xfrm>
            <a:off x="1080650" y="2023725"/>
            <a:ext cx="6982800" cy="1581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8"/>
          <p:cNvSpPr txBox="1"/>
          <p:nvPr>
            <p:ph type="title"/>
          </p:nvPr>
        </p:nvSpPr>
        <p:spPr>
          <a:xfrm>
            <a:off x="1214600" y="1666800"/>
            <a:ext cx="6714900" cy="1891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6" name="Shape 46"/>
        <p:cNvGrpSpPr/>
        <p:nvPr/>
      </p:nvGrpSpPr>
      <p:grpSpPr>
        <a:xfrm>
          <a:off x="0" y="0"/>
          <a:ext cx="0" cy="0"/>
          <a:chOff x="0" y="0"/>
          <a:chExt cx="0" cy="0"/>
        </a:xfrm>
      </p:grpSpPr>
      <p:pic>
        <p:nvPicPr>
          <p:cNvPr id="47" name="Google Shape;47;p9"/>
          <p:cNvPicPr preferRelativeResize="0"/>
          <p:nvPr/>
        </p:nvPicPr>
        <p:blipFill>
          <a:blip r:embed="rId2"/>
          <a:stretch>
            <a:fillRect/>
          </a:stretch>
        </p:blipFill>
        <p:spPr>
          <a:xfrm>
            <a:off x="0" y="0"/>
            <a:ext cx="9144000" cy="5143500"/>
          </a:xfrm>
          <a:prstGeom prst="rect">
            <a:avLst/>
          </a:prstGeom>
          <a:noFill/>
          <a:ln>
            <a:noFill/>
          </a:ln>
        </p:spPr>
      </p:pic>
      <p:sp>
        <p:nvSpPr>
          <p:cNvPr id="48" name="Google Shape;48;p9"/>
          <p:cNvSpPr/>
          <p:nvPr/>
        </p:nvSpPr>
        <p:spPr>
          <a:xfrm>
            <a:off x="720100" y="1363950"/>
            <a:ext cx="3990300" cy="24156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9"/>
          <p:cNvSpPr txBox="1"/>
          <p:nvPr>
            <p:ph type="title"/>
          </p:nvPr>
        </p:nvSpPr>
        <p:spPr>
          <a:xfrm>
            <a:off x="789300" y="1465850"/>
            <a:ext cx="3852000" cy="1083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0" name="Google Shape;50;p9"/>
          <p:cNvSpPr txBox="1"/>
          <p:nvPr>
            <p:ph type="subTitle" idx="1"/>
          </p:nvPr>
        </p:nvSpPr>
        <p:spPr>
          <a:xfrm>
            <a:off x="789200" y="2813625"/>
            <a:ext cx="3852000" cy="74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B595B"/>
              </a:buClr>
              <a:buSzPts val="1400"/>
              <a:buFont typeface="Lato" panose="020F0502020204030203"/>
              <a:buChar char="●"/>
              <a:defRPr/>
            </a:lvl1pPr>
            <a:lvl2pPr lvl="1" algn="ctr" rtl="0">
              <a:lnSpc>
                <a:spcPct val="100000"/>
              </a:lnSpc>
              <a:spcBef>
                <a:spcPts val="0"/>
              </a:spcBef>
              <a:spcAft>
                <a:spcPts val="0"/>
              </a:spcAft>
              <a:buClr>
                <a:srgbClr val="5B595B"/>
              </a:buClr>
              <a:buSzPts val="1400"/>
              <a:buFont typeface="Lato" panose="020F0502020204030203"/>
              <a:buChar char="○"/>
              <a:defRPr sz="2100"/>
            </a:lvl2pPr>
            <a:lvl3pPr lvl="2" algn="ctr" rtl="0">
              <a:lnSpc>
                <a:spcPct val="100000"/>
              </a:lnSpc>
              <a:spcBef>
                <a:spcPts val="0"/>
              </a:spcBef>
              <a:spcAft>
                <a:spcPts val="0"/>
              </a:spcAft>
              <a:buClr>
                <a:srgbClr val="5B595B"/>
              </a:buClr>
              <a:buSzPts val="1400"/>
              <a:buFont typeface="Lato" panose="020F0502020204030203"/>
              <a:buChar char="■"/>
              <a:defRPr sz="2100"/>
            </a:lvl3pPr>
            <a:lvl4pPr lvl="3" algn="ctr" rtl="0">
              <a:lnSpc>
                <a:spcPct val="100000"/>
              </a:lnSpc>
              <a:spcBef>
                <a:spcPts val="0"/>
              </a:spcBef>
              <a:spcAft>
                <a:spcPts val="0"/>
              </a:spcAft>
              <a:buClr>
                <a:srgbClr val="5B595B"/>
              </a:buClr>
              <a:buSzPts val="1400"/>
              <a:buFont typeface="Lato" panose="020F0502020204030203"/>
              <a:buChar char="●"/>
              <a:defRPr sz="2100"/>
            </a:lvl4pPr>
            <a:lvl5pPr lvl="4" algn="ctr" rtl="0">
              <a:lnSpc>
                <a:spcPct val="100000"/>
              </a:lnSpc>
              <a:spcBef>
                <a:spcPts val="0"/>
              </a:spcBef>
              <a:spcAft>
                <a:spcPts val="0"/>
              </a:spcAft>
              <a:buClr>
                <a:srgbClr val="5B595B"/>
              </a:buClr>
              <a:buSzPts val="1400"/>
              <a:buFont typeface="Lato" panose="020F0502020204030203"/>
              <a:buChar char="○"/>
              <a:defRPr sz="2100"/>
            </a:lvl5pPr>
            <a:lvl6pPr lvl="5" algn="ctr" rtl="0">
              <a:lnSpc>
                <a:spcPct val="100000"/>
              </a:lnSpc>
              <a:spcBef>
                <a:spcPts val="0"/>
              </a:spcBef>
              <a:spcAft>
                <a:spcPts val="0"/>
              </a:spcAft>
              <a:buClr>
                <a:srgbClr val="5B595B"/>
              </a:buClr>
              <a:buSzPts val="1400"/>
              <a:buFont typeface="Lato" panose="020F0502020204030203"/>
              <a:buChar char="■"/>
              <a:defRPr sz="2100"/>
            </a:lvl6pPr>
            <a:lvl7pPr lvl="6" algn="ctr" rtl="0">
              <a:lnSpc>
                <a:spcPct val="100000"/>
              </a:lnSpc>
              <a:spcBef>
                <a:spcPts val="0"/>
              </a:spcBef>
              <a:spcAft>
                <a:spcPts val="0"/>
              </a:spcAft>
              <a:buClr>
                <a:srgbClr val="5B595B"/>
              </a:buClr>
              <a:buSzPts val="1400"/>
              <a:buFont typeface="Lato" panose="020F0502020204030203"/>
              <a:buChar char="●"/>
              <a:defRPr sz="2100"/>
            </a:lvl7pPr>
            <a:lvl8pPr lvl="7" algn="ctr" rtl="0">
              <a:lnSpc>
                <a:spcPct val="100000"/>
              </a:lnSpc>
              <a:spcBef>
                <a:spcPts val="0"/>
              </a:spcBef>
              <a:spcAft>
                <a:spcPts val="0"/>
              </a:spcAft>
              <a:buClr>
                <a:srgbClr val="5B595B"/>
              </a:buClr>
              <a:buSzPts val="1400"/>
              <a:buFont typeface="Lato" panose="020F0502020204030203"/>
              <a:buChar char="○"/>
              <a:defRPr sz="2100"/>
            </a:lvl8pPr>
            <a:lvl9pPr lvl="8" algn="ctr" rtl="0">
              <a:lnSpc>
                <a:spcPct val="100000"/>
              </a:lnSpc>
              <a:spcBef>
                <a:spcPts val="0"/>
              </a:spcBef>
              <a:spcAft>
                <a:spcPts val="0"/>
              </a:spcAft>
              <a:buClr>
                <a:srgbClr val="5B595B"/>
              </a:buClr>
              <a:buSzPts val="1400"/>
              <a:buFont typeface="Lato" panose="020F0502020204030203"/>
              <a:buChar char="■"/>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720100" y="540000"/>
            <a:ext cx="2937900" cy="16443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10"/>
          <p:cNvSpPr txBox="1"/>
          <p:nvPr>
            <p:ph type="title"/>
          </p:nvPr>
        </p:nvSpPr>
        <p:spPr>
          <a:xfrm>
            <a:off x="750700" y="624250"/>
            <a:ext cx="2876700" cy="93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3" Type="http://schemas.openxmlformats.org/officeDocument/2006/relationships/theme" Target="../theme/theme1.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path path="circle">
            <a:fillToRect r="100000" b="100000"/>
          </a:path>
          <a:tileRect l="-100000" t="-100000"/>
        </a:gra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Staatliches"/>
              <a:buNone/>
              <a:defRPr sz="30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3.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36"/>
          <p:cNvSpPr txBox="1"/>
          <p:nvPr>
            <p:ph type="ctrTitle"/>
          </p:nvPr>
        </p:nvSpPr>
        <p:spPr>
          <a:xfrm>
            <a:off x="1218125" y="956825"/>
            <a:ext cx="6707700" cy="21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4400"/>
              <a:t>Munene John</a:t>
            </a:r>
            <a:br>
              <a:rPr lang="en-US" altLang="en-GB" sz="4400"/>
            </a:br>
            <a:r>
              <a:rPr lang="en-US" altLang="en-GB" sz="4400"/>
              <a:t>20/04112</a:t>
            </a:r>
            <a:r>
              <a:rPr lang="en-GB" sz="4400"/>
              <a:t> </a:t>
            </a:r>
            <a:r>
              <a:rPr lang="en-US" altLang="en-GB" sz="4400"/>
              <a:t>           </a:t>
            </a:r>
            <a:br>
              <a:rPr lang="en-GB" sz="4400"/>
            </a:br>
            <a:r>
              <a:rPr lang="en-US" altLang="en-GB" sz="4400">
                <a:solidFill>
                  <a:schemeClr val="lt1"/>
                </a:solidFill>
              </a:rPr>
              <a:t>BISF </a:t>
            </a:r>
            <a:endParaRPr lang="en-US" altLang="en-GB" sz="4400">
              <a:solidFill>
                <a:schemeClr val="lt1"/>
              </a:solidFill>
            </a:endParaRPr>
          </a:p>
        </p:txBody>
      </p:sp>
      <p:sp>
        <p:nvSpPr>
          <p:cNvPr id="220" name="Google Shape;220;p36"/>
          <p:cNvSpPr txBox="1"/>
          <p:nvPr>
            <p:ph type="subTitle" idx="1"/>
          </p:nvPr>
        </p:nvSpPr>
        <p:spPr>
          <a:xfrm>
            <a:off x="1218125" y="3555800"/>
            <a:ext cx="6707700" cy="4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tLang="en-GB"/>
              <a:t>Supervisor: Catherine Gachiri</a:t>
            </a:r>
            <a:endParaRPr lang="en-US" altLang="en-GB"/>
          </a:p>
        </p:txBody>
      </p:sp>
      <p:grpSp>
        <p:nvGrpSpPr>
          <p:cNvPr id="221" name="Google Shape;221;p36"/>
          <p:cNvGrpSpPr/>
          <p:nvPr/>
        </p:nvGrpSpPr>
        <p:grpSpPr>
          <a:xfrm>
            <a:off x="1218125" y="3287188"/>
            <a:ext cx="6707700" cy="114300"/>
            <a:chOff x="1218125" y="3106700"/>
            <a:chExt cx="6707700" cy="114300"/>
          </a:xfrm>
        </p:grpSpPr>
        <p:sp>
          <p:nvSpPr>
            <p:cNvPr id="222" name="Google Shape;222;p36"/>
            <p:cNvSpPr/>
            <p:nvPr/>
          </p:nvSpPr>
          <p:spPr>
            <a:xfrm>
              <a:off x="1218125" y="3106700"/>
              <a:ext cx="65334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36"/>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5923200" y="1293362"/>
            <a:ext cx="2500800" cy="6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Now</a:t>
            </a:r>
            <a:endParaRPr lang="en-GB"/>
          </a:p>
        </p:txBody>
      </p:sp>
      <p:sp>
        <p:nvSpPr>
          <p:cNvPr id="330" name="Google Shape;330;p45"/>
          <p:cNvSpPr txBox="1"/>
          <p:nvPr>
            <p:ph type="subTitle" idx="1"/>
          </p:nvPr>
        </p:nvSpPr>
        <p:spPr>
          <a:xfrm>
            <a:off x="5923200" y="2164674"/>
            <a:ext cx="2500800" cy="22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So many applicants turning up for the interview has led to congestion and overcrowding in the place of work. This is a risky case since where there is a crowd, Covid-19 is easily spread.</a:t>
            </a:r>
            <a:endParaRPr lang="en-US" altLang="en-GB"/>
          </a:p>
        </p:txBody>
      </p:sp>
      <p:grpSp>
        <p:nvGrpSpPr>
          <p:cNvPr id="331" name="Google Shape;331;p45"/>
          <p:cNvGrpSpPr/>
          <p:nvPr/>
        </p:nvGrpSpPr>
        <p:grpSpPr>
          <a:xfrm>
            <a:off x="6021875" y="1975762"/>
            <a:ext cx="579125" cy="114300"/>
            <a:chOff x="7346700" y="3106700"/>
            <a:chExt cx="579125" cy="114300"/>
          </a:xfrm>
        </p:grpSpPr>
        <p:sp>
          <p:nvSpPr>
            <p:cNvPr id="332" name="Google Shape;332;p45"/>
            <p:cNvSpPr/>
            <p:nvPr/>
          </p:nvSpPr>
          <p:spPr>
            <a:xfrm>
              <a:off x="7346700" y="3106700"/>
              <a:ext cx="4047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45"/>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Picture 1"/>
          <p:cNvPicPr>
            <a:picLocks noChangeAspect="1"/>
          </p:cNvPicPr>
          <p:nvPr/>
        </p:nvPicPr>
        <p:blipFill>
          <a:blip r:embed="rId1"/>
          <a:stretch>
            <a:fillRect/>
          </a:stretch>
        </p:blipFill>
        <p:spPr>
          <a:xfrm>
            <a:off x="535940" y="781685"/>
            <a:ext cx="5238750" cy="2619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746850" y="1249538"/>
            <a:ext cx="2437800" cy="65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Future</a:t>
            </a:r>
            <a:endParaRPr lang="en-GB"/>
          </a:p>
        </p:txBody>
      </p:sp>
      <p:sp>
        <p:nvSpPr>
          <p:cNvPr id="339" name="Google Shape;339;p46"/>
          <p:cNvSpPr txBox="1"/>
          <p:nvPr>
            <p:ph type="subTitle" idx="1"/>
          </p:nvPr>
        </p:nvSpPr>
        <p:spPr>
          <a:xfrm>
            <a:off x="746850" y="2158513"/>
            <a:ext cx="2437800" cy="228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t>After implementing the IQ test management system,  it will result to best applicants with expected level of IQ to turn up for the interview thus reducing congestion and time wastage. </a:t>
            </a:r>
            <a:endParaRPr lang="en-US" altLang="en-GB"/>
          </a:p>
        </p:txBody>
      </p:sp>
      <p:grpSp>
        <p:nvGrpSpPr>
          <p:cNvPr id="341" name="Google Shape;341;p46"/>
          <p:cNvGrpSpPr/>
          <p:nvPr/>
        </p:nvGrpSpPr>
        <p:grpSpPr>
          <a:xfrm>
            <a:off x="2095750" y="1969575"/>
            <a:ext cx="1001525" cy="114300"/>
            <a:chOff x="6924300" y="3106700"/>
            <a:chExt cx="1001525" cy="114300"/>
          </a:xfrm>
        </p:grpSpPr>
        <p:sp>
          <p:nvSpPr>
            <p:cNvPr id="342" name="Google Shape;342;p46"/>
            <p:cNvSpPr/>
            <p:nvPr/>
          </p:nvSpPr>
          <p:spPr>
            <a:xfrm>
              <a:off x="6924300" y="3106700"/>
              <a:ext cx="8271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46"/>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Picture 1"/>
          <p:cNvPicPr>
            <a:picLocks noChangeAspect="1"/>
          </p:cNvPicPr>
          <p:nvPr/>
        </p:nvPicPr>
        <p:blipFill>
          <a:blip r:embed="rId1"/>
          <a:stretch>
            <a:fillRect/>
          </a:stretch>
        </p:blipFill>
        <p:spPr>
          <a:xfrm>
            <a:off x="3828415" y="-173990"/>
            <a:ext cx="4641850" cy="32645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GB"/>
              <a:t>Ma</a:t>
            </a:r>
            <a:r>
              <a:rPr lang="en-US" altLang="en-GB"/>
              <a:t>in</a:t>
            </a:r>
            <a:r>
              <a:rPr lang="en-GB"/>
              <a:t> </a:t>
            </a:r>
            <a:r>
              <a:rPr lang="en-US" altLang="en-GB">
                <a:solidFill>
                  <a:schemeClr val="lt1"/>
                </a:solidFill>
              </a:rPr>
              <a:t>Objectives </a:t>
            </a:r>
            <a:endParaRPr lang="en-US" altLang="en-GB">
              <a:solidFill>
                <a:schemeClr val="lt1"/>
              </a:solidFill>
            </a:endParaRPr>
          </a:p>
        </p:txBody>
      </p:sp>
      <p:sp>
        <p:nvSpPr>
          <p:cNvPr id="349" name="Google Shape;349;p47"/>
          <p:cNvSpPr txBox="1"/>
          <p:nvPr>
            <p:ph type="subTitle" idx="1"/>
          </p:nvPr>
        </p:nvSpPr>
        <p:spPr>
          <a:xfrm>
            <a:off x="1176020" y="2312035"/>
            <a:ext cx="2936240" cy="14408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Proper and neat conduction of interviews since only people who meet the set</a:t>
            </a:r>
            <a:r>
              <a:rPr lang="en-US" altLang="en-GB"/>
              <a:t> </a:t>
            </a:r>
            <a:r>
              <a:rPr lang="en-GB"/>
              <a:t>marks are the only ones who should turn up for interview.</a:t>
            </a:r>
            <a:endParaRPr lang="en-GB"/>
          </a:p>
        </p:txBody>
      </p:sp>
      <p:sp>
        <p:nvSpPr>
          <p:cNvPr id="350" name="Google Shape;350;p47"/>
          <p:cNvSpPr txBox="1"/>
          <p:nvPr>
            <p:ph type="subTitle" idx="2"/>
          </p:nvPr>
        </p:nvSpPr>
        <p:spPr>
          <a:xfrm>
            <a:off x="5019040" y="2270125"/>
            <a:ext cx="2959100" cy="1482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Creating a centralised database to store both applicant’s details and grades</a:t>
            </a:r>
            <a:r>
              <a:rPr lang="en-US" altLang="en-GB"/>
              <a:t> </a:t>
            </a:r>
            <a:r>
              <a:rPr lang="en-GB"/>
              <a:t>attained by each applicant</a:t>
            </a:r>
            <a:r>
              <a:rPr lang="en-US" altLang="en-GB"/>
              <a:t> and also</a:t>
            </a:r>
            <a:endParaRPr lang="en-GB"/>
          </a:p>
          <a:p>
            <a:pPr marL="0" lvl="0" indent="0" algn="ctr" rtl="0">
              <a:spcBef>
                <a:spcPts val="0"/>
              </a:spcBef>
              <a:spcAft>
                <a:spcPts val="0"/>
              </a:spcAft>
              <a:buClr>
                <a:schemeClr val="dk1"/>
              </a:buClr>
              <a:buSzPts val="1100"/>
              <a:buFont typeface="Arial"/>
              <a:buNone/>
            </a:pPr>
            <a:r>
              <a:rPr lang="en-GB"/>
              <a:t>Manage and monitor the number of people taking the quizzes.</a:t>
            </a:r>
            <a:endParaRPr lang="en-GB"/>
          </a:p>
        </p:txBody>
      </p:sp>
      <p:grpSp>
        <p:nvGrpSpPr>
          <p:cNvPr id="353" name="Google Shape;353;p47"/>
          <p:cNvGrpSpPr/>
          <p:nvPr/>
        </p:nvGrpSpPr>
        <p:grpSpPr>
          <a:xfrm>
            <a:off x="713150" y="1090100"/>
            <a:ext cx="7717800" cy="114325"/>
            <a:chOff x="208025" y="3106700"/>
            <a:chExt cx="7717800" cy="114325"/>
          </a:xfrm>
        </p:grpSpPr>
        <p:sp>
          <p:nvSpPr>
            <p:cNvPr id="354" name="Google Shape;354;p47"/>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47"/>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Other</a:t>
            </a:r>
            <a:r>
              <a:rPr lang="en-GB"/>
              <a:t> </a:t>
            </a:r>
            <a:r>
              <a:rPr lang="en-US" altLang="en-GB">
                <a:solidFill>
                  <a:schemeClr val="lt1"/>
                </a:solidFill>
              </a:rPr>
              <a:t>Obectives</a:t>
            </a:r>
            <a:endParaRPr lang="en-US" altLang="en-GB">
              <a:solidFill>
                <a:schemeClr val="lt1"/>
              </a:solidFill>
            </a:endParaRPr>
          </a:p>
        </p:txBody>
      </p:sp>
      <p:sp>
        <p:nvSpPr>
          <p:cNvPr id="349" name="Google Shape;349;p47"/>
          <p:cNvSpPr txBox="1"/>
          <p:nvPr>
            <p:ph type="subTitle" idx="1"/>
          </p:nvPr>
        </p:nvSpPr>
        <p:spPr>
          <a:xfrm>
            <a:off x="1172210" y="2302510"/>
            <a:ext cx="2939415" cy="14598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Easy retrieval of data of the applicant.</a:t>
            </a:r>
            <a:endParaRPr lang="en-GB"/>
          </a:p>
        </p:txBody>
      </p:sp>
      <p:sp>
        <p:nvSpPr>
          <p:cNvPr id="350" name="Google Shape;350;p47"/>
          <p:cNvSpPr txBox="1"/>
          <p:nvPr>
            <p:ph type="subTitle" idx="2"/>
          </p:nvPr>
        </p:nvSpPr>
        <p:spPr>
          <a:xfrm>
            <a:off x="5024120" y="2274570"/>
            <a:ext cx="2957830" cy="1487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Time is saved on the registration of new applicants as the panel know what kind of people to expect. i.e expected IQ level.</a:t>
            </a:r>
            <a:endParaRPr lang="en-GB"/>
          </a:p>
        </p:txBody>
      </p:sp>
      <p:grpSp>
        <p:nvGrpSpPr>
          <p:cNvPr id="353" name="Google Shape;353;p47"/>
          <p:cNvGrpSpPr/>
          <p:nvPr/>
        </p:nvGrpSpPr>
        <p:grpSpPr>
          <a:xfrm>
            <a:off x="713150" y="1090100"/>
            <a:ext cx="7717800" cy="114325"/>
            <a:chOff x="208025" y="3106700"/>
            <a:chExt cx="7717800" cy="114325"/>
          </a:xfrm>
        </p:grpSpPr>
        <p:sp>
          <p:nvSpPr>
            <p:cNvPr id="354" name="Google Shape;354;p47"/>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47"/>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76" name="Shape 376"/>
        <p:cNvGrpSpPr/>
        <p:nvPr/>
      </p:nvGrpSpPr>
      <p:grpSpPr>
        <a:xfrm>
          <a:off x="0" y="0"/>
          <a:ext cx="0" cy="0"/>
          <a:chOff x="0" y="0"/>
          <a:chExt cx="0" cy="0"/>
        </a:xfrm>
      </p:grpSpPr>
      <p:sp>
        <p:nvSpPr>
          <p:cNvPr id="377" name="Google Shape;377;p50"/>
          <p:cNvSpPr txBox="1"/>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en-GB"/>
              <a:t>Literature </a:t>
            </a:r>
            <a:r>
              <a:rPr lang="en-US" altLang="en-GB">
                <a:solidFill>
                  <a:schemeClr val="lt1"/>
                </a:solidFill>
                <a:sym typeface="+mn-ea"/>
              </a:rPr>
              <a:t>Review</a:t>
            </a:r>
            <a:endParaRPr lang="en-US" altLang="en-GB"/>
          </a:p>
        </p:txBody>
      </p:sp>
      <p:sp>
        <p:nvSpPr>
          <p:cNvPr id="378" name="Google Shape;378;p50"/>
          <p:cNvSpPr txBox="1"/>
          <p:nvPr>
            <p:ph type="subTitle" idx="1"/>
          </p:nvPr>
        </p:nvSpPr>
        <p:spPr>
          <a:xfrm>
            <a:off x="874395" y="1420495"/>
            <a:ext cx="7549515" cy="3085465"/>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altLang="en-GB"/>
              <a:t>This project Online IQ Test Management System is a computerized test system which I am developing to replace and or run with the manual/old system which is an outdated way of carrying out interviews which is still being used in various organizations across the country. </a:t>
            </a:r>
            <a:endParaRPr lang="en-US" altLang="en-GB"/>
          </a:p>
          <a:p>
            <a:pPr marL="0" marR="0" lvl="0" indent="0" algn="ctr" rtl="0">
              <a:spcBef>
                <a:spcPts val="0"/>
              </a:spcBef>
              <a:spcAft>
                <a:spcPts val="0"/>
              </a:spcAft>
              <a:buNone/>
            </a:pPr>
            <a:r>
              <a:rPr lang="en-US" altLang="en-GB"/>
              <a:t>My study is based around some companies in Kenya. With the rapid growth of organizations and industries, it has lead to increased employment rate. This means more companies more employees needed. </a:t>
            </a:r>
            <a:endParaRPr lang="en-US" altLang="en-GB"/>
          </a:p>
          <a:p>
            <a:pPr marL="0" marR="0" lvl="0" indent="0" algn="ctr" rtl="0">
              <a:spcBef>
                <a:spcPts val="0"/>
              </a:spcBef>
              <a:spcAft>
                <a:spcPts val="0"/>
              </a:spcAft>
              <a:buNone/>
            </a:pPr>
            <a:r>
              <a:rPr lang="en-US" altLang="en-GB"/>
              <a:t>These organisations include:</a:t>
            </a:r>
            <a:endParaRPr lang="en-US" altLang="en-GB"/>
          </a:p>
          <a:p>
            <a:pPr marL="0" marR="0" lvl="0" indent="0" algn="ctr" rtl="0">
              <a:spcBef>
                <a:spcPts val="0"/>
              </a:spcBef>
              <a:spcAft>
                <a:spcPts val="0"/>
              </a:spcAft>
              <a:buNone/>
            </a:pPr>
            <a:r>
              <a:rPr lang="en-US" altLang="en-GB">
                <a:solidFill>
                  <a:schemeClr val="lt1"/>
                </a:solidFill>
                <a:sym typeface="+mn-ea"/>
              </a:rPr>
              <a:t>Manam LTD: </a:t>
            </a:r>
            <a:r>
              <a:rPr lang="en-US" altLang="en-GB"/>
              <a:t>This is an IT company located in Westlands, Nairobi. I have worked there for a period of three months. It is a small managed IT company but they are growing very fast and they add three employees every month. The number of applicants that turn up for the interview are more than thirty. Before getting the best applicant of them all takes alot of time. With implementation of this system it will result the company to stand a chance to interview people of the IQ of their desire.</a:t>
            </a:r>
            <a:endParaRPr lang="en-US" altLang="en-GB"/>
          </a:p>
        </p:txBody>
      </p:sp>
      <p:grpSp>
        <p:nvGrpSpPr>
          <p:cNvPr id="384" name="Google Shape;384;p50"/>
          <p:cNvGrpSpPr/>
          <p:nvPr/>
        </p:nvGrpSpPr>
        <p:grpSpPr>
          <a:xfrm>
            <a:off x="713150" y="1090100"/>
            <a:ext cx="7717800" cy="114325"/>
            <a:chOff x="208025" y="3106700"/>
            <a:chExt cx="7717800" cy="114325"/>
          </a:xfrm>
        </p:grpSpPr>
        <p:sp>
          <p:nvSpPr>
            <p:cNvPr id="385" name="Google Shape;385;p50"/>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50"/>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59" name="Shape 359"/>
        <p:cNvGrpSpPr/>
        <p:nvPr/>
      </p:nvGrpSpPr>
      <p:grpSpPr>
        <a:xfrm>
          <a:off x="0" y="0"/>
          <a:ext cx="0" cy="0"/>
          <a:chOff x="0" y="0"/>
          <a:chExt cx="0" cy="0"/>
        </a:xfrm>
      </p:grpSpPr>
      <p:sp>
        <p:nvSpPr>
          <p:cNvPr id="360" name="Google Shape;360;p48"/>
          <p:cNvSpPr txBox="1"/>
          <p:nvPr>
            <p:ph type="title"/>
          </p:nvPr>
        </p:nvSpPr>
        <p:spPr>
          <a:xfrm>
            <a:off x="750570" y="501015"/>
            <a:ext cx="2876550" cy="10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2400"/>
              <a:t>Online IQ </a:t>
            </a:r>
            <a:r>
              <a:rPr lang="en-GB" sz="2400"/>
              <a:t> </a:t>
            </a:r>
            <a:r>
              <a:rPr lang="en-US" altLang="en-GB" sz="2400">
                <a:solidFill>
                  <a:schemeClr val="lt1"/>
                </a:solidFill>
              </a:rPr>
              <a:t>Test Management System</a:t>
            </a:r>
            <a:endParaRPr lang="en-US" altLang="en-GB" sz="2400">
              <a:solidFill>
                <a:schemeClr val="lt1"/>
              </a:solidFill>
            </a:endParaRPr>
          </a:p>
        </p:txBody>
      </p:sp>
      <p:grpSp>
        <p:nvGrpSpPr>
          <p:cNvPr id="361" name="Google Shape;361;p48"/>
          <p:cNvGrpSpPr/>
          <p:nvPr/>
        </p:nvGrpSpPr>
        <p:grpSpPr>
          <a:xfrm>
            <a:off x="898800" y="1786325"/>
            <a:ext cx="2590000" cy="114300"/>
            <a:chOff x="5335825" y="3106700"/>
            <a:chExt cx="2590000" cy="114300"/>
          </a:xfrm>
        </p:grpSpPr>
        <p:sp>
          <p:nvSpPr>
            <p:cNvPr id="362" name="Google Shape;362;p48"/>
            <p:cNvSpPr/>
            <p:nvPr/>
          </p:nvSpPr>
          <p:spPr>
            <a:xfrm>
              <a:off x="5335825" y="3106700"/>
              <a:ext cx="24159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48"/>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67" name="Shape 367"/>
        <p:cNvGrpSpPr/>
        <p:nvPr/>
      </p:nvGrpSpPr>
      <p:grpSpPr>
        <a:xfrm>
          <a:off x="0" y="0"/>
          <a:ext cx="0" cy="0"/>
          <a:chOff x="0" y="0"/>
          <a:chExt cx="0" cy="0"/>
        </a:xfrm>
      </p:grpSpPr>
      <p:graphicFrame>
        <p:nvGraphicFramePr>
          <p:cNvPr id="368" name="Google Shape;368;p49"/>
          <p:cNvGraphicFramePr/>
          <p:nvPr/>
        </p:nvGraphicFramePr>
        <p:xfrm>
          <a:off x="1006475" y="1285875"/>
          <a:ext cx="7131050" cy="2675255"/>
        </p:xfrm>
        <a:graphic>
          <a:graphicData uri="http://schemas.openxmlformats.org/drawingml/2006/table">
            <a:tbl>
              <a:tblPr>
                <a:noFill/>
                <a:tableStyleId>{3FF4CA70-1676-4AFA-910B-0F977AEDEE30}</a:tableStyleId>
              </a:tblPr>
              <a:tblGrid>
                <a:gridCol w="1782445"/>
                <a:gridCol w="1808480"/>
                <a:gridCol w="1757045"/>
                <a:gridCol w="1783080"/>
              </a:tblGrid>
              <a:tr h="781050">
                <a:tc>
                  <a:txBody>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a:txBody>
                  <a:tcPr marL="0" marR="91425" marT="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sz="2000">
                          <a:solidFill>
                            <a:schemeClr val="dk1"/>
                          </a:solidFill>
                          <a:latin typeface="Staatliches"/>
                          <a:ea typeface="Staatliches"/>
                          <a:cs typeface="Staatliches"/>
                          <a:sym typeface="Staatliches"/>
                        </a:rPr>
                        <a:t>Description</a:t>
                      </a:r>
                      <a:endParaRPr lang="en-US" sz="2000">
                        <a:solidFill>
                          <a:schemeClr val="dk1"/>
                        </a:solidFill>
                        <a:latin typeface="Staatliches"/>
                        <a:ea typeface="Staatliches"/>
                        <a:cs typeface="Staatliches"/>
                        <a:sym typeface="Staatliche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altLang="en-GB" sz="2000">
                          <a:solidFill>
                            <a:schemeClr val="dk1"/>
                          </a:solidFill>
                          <a:latin typeface="Staatliches"/>
                          <a:ea typeface="Staatliches"/>
                          <a:cs typeface="Staatliches"/>
                          <a:sym typeface="Staatliches"/>
                        </a:rPr>
                        <a:t>No. of Days</a:t>
                      </a:r>
                      <a:endParaRPr lang="en-US" altLang="en-GB" sz="2000">
                        <a:solidFill>
                          <a:schemeClr val="dk1"/>
                        </a:solidFill>
                        <a:latin typeface="Staatliches"/>
                        <a:ea typeface="Staatliches"/>
                        <a:cs typeface="Staatliches"/>
                        <a:sym typeface="Staatliche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altLang="en-GB" sz="2000">
                          <a:solidFill>
                            <a:schemeClr val="dk1"/>
                          </a:solidFill>
                          <a:latin typeface="Staatliches"/>
                          <a:ea typeface="Staatliches"/>
                          <a:cs typeface="Staatliches"/>
                          <a:sym typeface="Staatliches"/>
                        </a:rPr>
                        <a:t>Deliverables</a:t>
                      </a:r>
                      <a:endParaRPr lang="en-US" altLang="en-GB" sz="2000">
                        <a:solidFill>
                          <a:schemeClr val="dk1"/>
                        </a:solidFill>
                        <a:latin typeface="Staatliches"/>
                        <a:ea typeface="Staatliches"/>
                        <a:cs typeface="Staatliches"/>
                        <a:sym typeface="Staatliche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r>
              <a:tr h="487045">
                <a:tc>
                  <a:txBody>
                    <a:bodyPr/>
                    <a:lstStyle/>
                    <a:p>
                      <a:pPr marL="0" lvl="0" indent="0" algn="ctr" rtl="0">
                        <a:spcBef>
                          <a:spcPts val="0"/>
                        </a:spcBef>
                        <a:spcAft>
                          <a:spcPts val="0"/>
                        </a:spcAft>
                        <a:buNone/>
                      </a:pPr>
                      <a:r>
                        <a:rPr lang="en-US" sz="1600">
                          <a:solidFill>
                            <a:schemeClr val="dk1"/>
                          </a:solidFill>
                          <a:latin typeface="Staatliches"/>
                          <a:ea typeface="Staatliches"/>
                          <a:cs typeface="Staatliches"/>
                          <a:sym typeface="Staatliches"/>
                        </a:rPr>
                        <a:t>1.</a:t>
                      </a:r>
                      <a:endParaRPr lang="en-US" sz="1600">
                        <a:solidFill>
                          <a:schemeClr val="dk1"/>
                        </a:solidFill>
                        <a:latin typeface="Staatliches"/>
                        <a:ea typeface="Staatliches"/>
                        <a:cs typeface="Staatliches"/>
                        <a:sym typeface="Staatliche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sz="1400">
                          <a:solidFill>
                            <a:schemeClr val="dk1"/>
                          </a:solidFill>
                          <a:latin typeface="Staatliches"/>
                          <a:ea typeface="Staatliches"/>
                          <a:cs typeface="Staatliches"/>
                          <a:sym typeface="Staatliches"/>
                        </a:rPr>
                        <a:t>Proposal writing</a:t>
                      </a:r>
                      <a:endParaRPr>
                        <a:solidFill>
                          <a:schemeClr val="dk1"/>
                        </a:solidFill>
                        <a:latin typeface="Work Sans"/>
                        <a:ea typeface="Work Sans"/>
                        <a:cs typeface="Work Sans"/>
                        <a:sym typeface="Work San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altLang="en-GB">
                          <a:solidFill>
                            <a:schemeClr val="dk1"/>
                          </a:solidFill>
                          <a:latin typeface="Work Sans"/>
                          <a:ea typeface="Work Sans"/>
                          <a:cs typeface="Work Sans"/>
                          <a:sym typeface="Work Sans"/>
                        </a:rPr>
                        <a:t>5</a:t>
                      </a:r>
                      <a:endParaRPr lang="en-US" altLang="en-GB">
                        <a:solidFill>
                          <a:schemeClr val="dk1"/>
                        </a:solidFill>
                        <a:latin typeface="Work Sans"/>
                        <a:ea typeface="Work Sans"/>
                        <a:cs typeface="Work Sans"/>
                        <a:sym typeface="Work San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altLang="en-GB">
                          <a:solidFill>
                            <a:schemeClr val="dk1"/>
                          </a:solidFill>
                          <a:latin typeface="Work Sans"/>
                          <a:ea typeface="Work Sans"/>
                          <a:cs typeface="Work Sans"/>
                          <a:sym typeface="Work Sans"/>
                        </a:rPr>
                        <a:t>Project proposal</a:t>
                      </a:r>
                      <a:endParaRPr lang="en-US" altLang="en-GB">
                        <a:solidFill>
                          <a:schemeClr val="dk1"/>
                        </a:solidFill>
                        <a:latin typeface="Work Sans"/>
                        <a:ea typeface="Work Sans"/>
                        <a:cs typeface="Work Sans"/>
                        <a:sym typeface="Work San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r>
              <a:tr h="626110">
                <a:tc>
                  <a:txBody>
                    <a:bodyPr/>
                    <a:lstStyle/>
                    <a:p>
                      <a:pPr marL="0" lvl="0" indent="0" algn="ctr" rtl="0">
                        <a:spcBef>
                          <a:spcPts val="0"/>
                        </a:spcBef>
                        <a:spcAft>
                          <a:spcPts val="0"/>
                        </a:spcAft>
                        <a:buNone/>
                      </a:pPr>
                      <a:r>
                        <a:rPr lang="en-US" sz="1400">
                          <a:solidFill>
                            <a:schemeClr val="dk1"/>
                          </a:solidFill>
                          <a:latin typeface="Staatliches"/>
                          <a:ea typeface="Staatliches"/>
                          <a:cs typeface="Staatliches"/>
                          <a:sym typeface="Staatliches"/>
                        </a:rPr>
                        <a:t>2.</a:t>
                      </a:r>
                      <a:endParaRPr lang="en-US" sz="1400">
                        <a:solidFill>
                          <a:schemeClr val="dk1"/>
                        </a:solidFill>
                        <a:latin typeface="Staatliches"/>
                        <a:ea typeface="Staatliches"/>
                        <a:cs typeface="Staatliches"/>
                        <a:sym typeface="Staatliche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a:solidFill>
                            <a:schemeClr val="dk1"/>
                          </a:solidFill>
                          <a:latin typeface="Work Sans"/>
                          <a:ea typeface="Work Sans"/>
                          <a:cs typeface="Work Sans"/>
                          <a:sym typeface="Work Sans"/>
                        </a:rPr>
                        <a:t>Designing specs</a:t>
                      </a:r>
                      <a:endParaRPr lang="en-US">
                        <a:solidFill>
                          <a:schemeClr val="dk1"/>
                        </a:solidFill>
                        <a:latin typeface="Work Sans"/>
                        <a:ea typeface="Work Sans"/>
                        <a:cs typeface="Work Sans"/>
                        <a:sym typeface="Work San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altLang="en-GB">
                          <a:solidFill>
                            <a:schemeClr val="dk1"/>
                          </a:solidFill>
                          <a:latin typeface="Work Sans"/>
                          <a:ea typeface="Work Sans"/>
                          <a:cs typeface="Work Sans"/>
                          <a:sym typeface="Work Sans"/>
                        </a:rPr>
                        <a:t>6</a:t>
                      </a:r>
                      <a:endParaRPr lang="en-US" altLang="en-GB">
                        <a:solidFill>
                          <a:schemeClr val="dk1"/>
                        </a:solidFill>
                        <a:latin typeface="Work Sans"/>
                        <a:ea typeface="Work Sans"/>
                        <a:cs typeface="Work Sans"/>
                        <a:sym typeface="Work San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altLang="en-GB">
                          <a:solidFill>
                            <a:schemeClr val="dk1"/>
                          </a:solidFill>
                          <a:latin typeface="Work Sans"/>
                          <a:ea typeface="Work Sans"/>
                          <a:cs typeface="Work Sans"/>
                          <a:sym typeface="Work Sans"/>
                        </a:rPr>
                        <a:t>SRS</a:t>
                      </a:r>
                      <a:endParaRPr lang="en-US" altLang="en-GB">
                        <a:solidFill>
                          <a:schemeClr val="dk1"/>
                        </a:solidFill>
                        <a:latin typeface="Work Sans"/>
                        <a:ea typeface="Work Sans"/>
                        <a:cs typeface="Work Sans"/>
                        <a:sym typeface="Work San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r>
              <a:tr h="781050">
                <a:tc>
                  <a:txBody>
                    <a:bodyPr/>
                    <a:lstStyle/>
                    <a:p>
                      <a:pPr marL="0" lvl="0" indent="0" algn="ctr" rtl="0">
                        <a:spcBef>
                          <a:spcPts val="0"/>
                        </a:spcBef>
                        <a:spcAft>
                          <a:spcPts val="0"/>
                        </a:spcAft>
                        <a:buNone/>
                      </a:pPr>
                      <a:r>
                        <a:rPr lang="en-US" sz="1400">
                          <a:solidFill>
                            <a:schemeClr val="dk1"/>
                          </a:solidFill>
                          <a:latin typeface="Staatliches"/>
                          <a:ea typeface="Staatliches"/>
                          <a:cs typeface="Staatliches"/>
                          <a:sym typeface="Staatliches"/>
                        </a:rPr>
                        <a:t>3.</a:t>
                      </a:r>
                      <a:endParaRPr lang="en-US" sz="1400">
                        <a:solidFill>
                          <a:schemeClr val="dk1"/>
                        </a:solidFill>
                        <a:latin typeface="Staatliches"/>
                        <a:ea typeface="Staatliches"/>
                        <a:cs typeface="Staatliches"/>
                        <a:sym typeface="Staatliche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a:solidFill>
                            <a:schemeClr val="dk1"/>
                          </a:solidFill>
                          <a:latin typeface="Work Sans"/>
                          <a:ea typeface="Work Sans"/>
                          <a:cs typeface="Work Sans"/>
                          <a:sym typeface="Work Sans"/>
                        </a:rPr>
                        <a:t>Design, Coding, Testing, Deployment, Review</a:t>
                      </a:r>
                      <a:endParaRPr lang="en-US">
                        <a:solidFill>
                          <a:schemeClr val="dk1"/>
                        </a:solidFill>
                        <a:latin typeface="Work Sans"/>
                        <a:ea typeface="Work Sans"/>
                        <a:cs typeface="Work Sans"/>
                        <a:sym typeface="Work San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altLang="en-GB">
                          <a:solidFill>
                            <a:schemeClr val="dk1"/>
                          </a:solidFill>
                          <a:latin typeface="Work Sans"/>
                          <a:ea typeface="Work Sans"/>
                          <a:cs typeface="Work Sans"/>
                          <a:sym typeface="Work Sans"/>
                        </a:rPr>
                        <a:t>25</a:t>
                      </a:r>
                      <a:endParaRPr lang="en-US" altLang="en-GB">
                        <a:solidFill>
                          <a:schemeClr val="dk1"/>
                        </a:solidFill>
                        <a:latin typeface="Work Sans"/>
                        <a:ea typeface="Work Sans"/>
                        <a:cs typeface="Work Sans"/>
                        <a:sym typeface="Work San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c>
                  <a:txBody>
                    <a:bodyPr/>
                    <a:lstStyle/>
                    <a:p>
                      <a:pPr marL="0" lvl="0" indent="0" algn="ctr" rtl="0">
                        <a:spcBef>
                          <a:spcPts val="0"/>
                        </a:spcBef>
                        <a:spcAft>
                          <a:spcPts val="0"/>
                        </a:spcAft>
                        <a:buNone/>
                      </a:pPr>
                      <a:r>
                        <a:rPr lang="en-US">
                          <a:solidFill>
                            <a:schemeClr val="dk1"/>
                          </a:solidFill>
                          <a:latin typeface="Work Sans"/>
                          <a:ea typeface="Work Sans"/>
                          <a:cs typeface="Work Sans"/>
                          <a:sym typeface="Work Sans"/>
                        </a:rPr>
                        <a:t>SDS, Code, Testing plan, Deployment status, Tracking</a:t>
                      </a:r>
                      <a:endParaRPr lang="en-US">
                        <a:solidFill>
                          <a:schemeClr val="dk1"/>
                        </a:solidFill>
                        <a:latin typeface="Work Sans"/>
                        <a:ea typeface="Work Sans"/>
                        <a:cs typeface="Work Sans"/>
                        <a:sym typeface="Work Sans"/>
                      </a:endParaRPr>
                    </a:p>
                  </a:txBody>
                  <a:tcPr marL="91425" marR="91425" marT="90000"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00000">
                        <a:alpha val="67590"/>
                      </a:srgbClr>
                    </a:solidFill>
                  </a:tcPr>
                </a:tc>
              </a:tr>
            </a:tbl>
          </a:graphicData>
        </a:graphic>
      </p:graphicFrame>
      <p:sp>
        <p:nvSpPr>
          <p:cNvPr id="369" name="Google Shape;369;p49"/>
          <p:cNvSpPr txBox="1"/>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lt1"/>
                </a:solidFill>
              </a:rPr>
              <a:t>Project</a:t>
            </a:r>
            <a:r>
              <a:rPr lang="en-GB"/>
              <a:t> </a:t>
            </a:r>
            <a:r>
              <a:rPr lang="en-US" altLang="en-GB"/>
              <a:t>Schedule</a:t>
            </a:r>
            <a:endParaRPr lang="en-US" altLang="en-GB"/>
          </a:p>
        </p:txBody>
      </p:sp>
      <p:grpSp>
        <p:nvGrpSpPr>
          <p:cNvPr id="370" name="Google Shape;370;p49"/>
          <p:cNvGrpSpPr/>
          <p:nvPr/>
        </p:nvGrpSpPr>
        <p:grpSpPr>
          <a:xfrm>
            <a:off x="713150" y="1090100"/>
            <a:ext cx="7717800" cy="114325"/>
            <a:chOff x="208025" y="3106700"/>
            <a:chExt cx="7717800" cy="114325"/>
          </a:xfrm>
        </p:grpSpPr>
        <p:sp>
          <p:nvSpPr>
            <p:cNvPr id="371" name="Google Shape;371;p49"/>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49"/>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76" name="Shape 376"/>
        <p:cNvGrpSpPr/>
        <p:nvPr/>
      </p:nvGrpSpPr>
      <p:grpSpPr>
        <a:xfrm>
          <a:off x="0" y="0"/>
          <a:ext cx="0" cy="0"/>
          <a:chOff x="0" y="0"/>
          <a:chExt cx="0" cy="0"/>
        </a:xfrm>
      </p:grpSpPr>
      <p:sp>
        <p:nvSpPr>
          <p:cNvPr id="377" name="Google Shape;377;p50"/>
          <p:cNvSpPr txBox="1"/>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t>Budget</a:t>
            </a:r>
            <a:endParaRPr lang="en-GB"/>
          </a:p>
        </p:txBody>
      </p:sp>
      <p:sp>
        <p:nvSpPr>
          <p:cNvPr id="378" name="Google Shape;378;p50"/>
          <p:cNvSpPr txBox="1"/>
          <p:nvPr>
            <p:ph type="subTitle" idx="1"/>
          </p:nvPr>
        </p:nvSpPr>
        <p:spPr>
          <a:xfrm>
            <a:off x="874490" y="3294490"/>
            <a:ext cx="1859700" cy="5373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altLang="en-GB"/>
              <a:t>Proposal Development</a:t>
            </a:r>
            <a:endParaRPr lang="en-US" altLang="en-GB"/>
          </a:p>
        </p:txBody>
      </p:sp>
      <p:sp>
        <p:nvSpPr>
          <p:cNvPr id="379" name="Google Shape;379;p50"/>
          <p:cNvSpPr txBox="1"/>
          <p:nvPr>
            <p:ph type="subTitle" idx="2"/>
          </p:nvPr>
        </p:nvSpPr>
        <p:spPr>
          <a:xfrm>
            <a:off x="6460077" y="3291315"/>
            <a:ext cx="1859700" cy="5373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altLang="en-GB"/>
              <a:t>Testing and  Evaluation</a:t>
            </a:r>
            <a:endParaRPr lang="en-US" altLang="en-GB"/>
          </a:p>
        </p:txBody>
      </p:sp>
      <p:sp>
        <p:nvSpPr>
          <p:cNvPr id="380" name="Google Shape;380;p50"/>
          <p:cNvSpPr txBox="1"/>
          <p:nvPr>
            <p:ph type="subTitle" idx="3"/>
          </p:nvPr>
        </p:nvSpPr>
        <p:spPr>
          <a:xfrm>
            <a:off x="4599781" y="3291315"/>
            <a:ext cx="1859700" cy="537300"/>
          </a:xfrm>
          <a:prstGeom prst="rect">
            <a:avLst/>
          </a:prstGeom>
        </p:spPr>
        <p:txBody>
          <a:bodyPr spcFirstLastPara="1" wrap="square" lIns="91425" tIns="91425" rIns="91425" bIns="91425" anchor="t" anchorCtr="0">
            <a:noAutofit/>
          </a:bodyPr>
          <a:lstStyle/>
          <a:p>
            <a:pPr marL="0" marR="0" lvl="0" indent="0" algn="ctr" rtl="0">
              <a:spcBef>
                <a:spcPts val="0"/>
              </a:spcBef>
              <a:spcAft>
                <a:spcPts val="0"/>
              </a:spcAft>
              <a:buNone/>
            </a:pPr>
            <a:r>
              <a:rPr lang="en-US" altLang="en-GB"/>
              <a:t>Algorithm Paper Work</a:t>
            </a:r>
            <a:endParaRPr lang="en-US" altLang="en-GB"/>
          </a:p>
        </p:txBody>
      </p:sp>
      <p:grpSp>
        <p:nvGrpSpPr>
          <p:cNvPr id="384" name="Google Shape;384;p50"/>
          <p:cNvGrpSpPr/>
          <p:nvPr/>
        </p:nvGrpSpPr>
        <p:grpSpPr>
          <a:xfrm>
            <a:off x="713150" y="1090100"/>
            <a:ext cx="7717800" cy="114325"/>
            <a:chOff x="208025" y="3106700"/>
            <a:chExt cx="7717800" cy="114325"/>
          </a:xfrm>
        </p:grpSpPr>
        <p:sp>
          <p:nvSpPr>
            <p:cNvPr id="385" name="Google Shape;385;p50"/>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50"/>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7" name="Google Shape;387;p50"/>
          <p:cNvSpPr txBox="1"/>
          <p:nvPr>
            <p:ph type="title" idx="7"/>
          </p:nvPr>
        </p:nvSpPr>
        <p:spPr>
          <a:xfrm>
            <a:off x="6895725" y="2604963"/>
            <a:ext cx="988500" cy="6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t>650/-</a:t>
            </a:r>
            <a:endParaRPr lang="en-US" altLang="en-GB" sz="2400"/>
          </a:p>
        </p:txBody>
      </p:sp>
      <p:sp>
        <p:nvSpPr>
          <p:cNvPr id="388" name="Google Shape;388;p50"/>
          <p:cNvSpPr txBox="1"/>
          <p:nvPr>
            <p:ph type="title" idx="8"/>
          </p:nvPr>
        </p:nvSpPr>
        <p:spPr>
          <a:xfrm>
            <a:off x="4924840" y="2605598"/>
            <a:ext cx="988500" cy="6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t>250/-</a:t>
            </a:r>
            <a:endParaRPr lang="en-US" altLang="en-GB" sz="2400"/>
          </a:p>
        </p:txBody>
      </p:sp>
      <p:sp>
        <p:nvSpPr>
          <p:cNvPr id="389" name="Google Shape;389;p50"/>
          <p:cNvSpPr txBox="1"/>
          <p:nvPr>
            <p:ph type="title" idx="9"/>
          </p:nvPr>
        </p:nvSpPr>
        <p:spPr>
          <a:xfrm>
            <a:off x="1310090" y="2604963"/>
            <a:ext cx="988500" cy="6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t>500/-</a:t>
            </a:r>
            <a:endParaRPr lang="en-US" altLang="en-GB" sz="2400"/>
          </a:p>
        </p:txBody>
      </p:sp>
      <p:sp>
        <p:nvSpPr>
          <p:cNvPr id="390" name="Google Shape;390;p50"/>
          <p:cNvSpPr txBox="1"/>
          <p:nvPr>
            <p:ph type="title" idx="13"/>
          </p:nvPr>
        </p:nvSpPr>
        <p:spPr>
          <a:xfrm>
            <a:off x="3021600" y="1608175"/>
            <a:ext cx="3100800" cy="6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2</a:t>
            </a:r>
            <a:r>
              <a:rPr lang="en-GB"/>
              <a:t>,</a:t>
            </a:r>
            <a:r>
              <a:rPr lang="en-US" altLang="en-GB"/>
              <a:t>1</a:t>
            </a:r>
            <a:r>
              <a:rPr lang="en-GB"/>
              <a:t>00</a:t>
            </a:r>
            <a:r>
              <a:rPr lang="en-US" altLang="en-GB"/>
              <a:t>/-</a:t>
            </a:r>
            <a:endParaRPr lang="en-US" altLang="en-GB"/>
          </a:p>
        </p:txBody>
      </p:sp>
      <p:sp>
        <p:nvSpPr>
          <p:cNvPr id="2" name="Google Shape;389;p50"/>
          <p:cNvSpPr txBox="1"/>
          <p:nvPr/>
        </p:nvSpPr>
        <p:spPr>
          <a:xfrm>
            <a:off x="3021415" y="2606868"/>
            <a:ext cx="988500" cy="6861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r>
              <a:rPr lang="en-US" altLang="en-GB" sz="2400"/>
              <a:t>700/-</a:t>
            </a:r>
            <a:endParaRPr lang="en-US" altLang="en-GB" sz="2400"/>
          </a:p>
        </p:txBody>
      </p:sp>
      <p:sp>
        <p:nvSpPr>
          <p:cNvPr id="4" name="Google Shape;378;p50"/>
          <p:cNvSpPr txBox="1"/>
          <p:nvPr/>
        </p:nvSpPr>
        <p:spPr>
          <a:xfrm>
            <a:off x="2585815" y="3294490"/>
            <a:ext cx="1859700" cy="537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l" rtl="0">
              <a:lnSpc>
                <a:spcPct val="100000"/>
              </a:lnSpc>
              <a:spcBef>
                <a:spcPts val="0"/>
              </a:spcBef>
              <a:spcAft>
                <a:spcPts val="0"/>
              </a:spcAft>
              <a:buClr>
                <a:schemeClr val="dk1"/>
              </a:buClr>
              <a:buSzPts val="2100"/>
              <a:buFont typeface="Work Sans"/>
              <a:buNone/>
              <a:defRPr sz="2100" b="0" i="0" u="none" strike="noStrike" cap="none">
                <a:solidFill>
                  <a:schemeClr val="dk1"/>
                </a:solidFill>
                <a:latin typeface="Work Sans"/>
                <a:ea typeface="Work Sans"/>
                <a:cs typeface="Work Sans"/>
                <a:sym typeface="Work Sans"/>
              </a:defRPr>
            </a:lvl2pPr>
            <a:lvl3pPr marL="1371600" marR="0" lvl="2" indent="-317500" algn="l" rtl="0">
              <a:lnSpc>
                <a:spcPct val="100000"/>
              </a:lnSpc>
              <a:spcBef>
                <a:spcPts val="0"/>
              </a:spcBef>
              <a:spcAft>
                <a:spcPts val="0"/>
              </a:spcAft>
              <a:buClr>
                <a:schemeClr val="dk1"/>
              </a:buClr>
              <a:buSzPts val="2100"/>
              <a:buFont typeface="Work Sans"/>
              <a:buNone/>
              <a:defRPr sz="2100" b="0" i="0" u="none" strike="noStrike" cap="none">
                <a:solidFill>
                  <a:schemeClr val="dk1"/>
                </a:solidFill>
                <a:latin typeface="Work Sans"/>
                <a:ea typeface="Work Sans"/>
                <a:cs typeface="Work Sans"/>
                <a:sym typeface="Work Sans"/>
              </a:defRPr>
            </a:lvl3pPr>
            <a:lvl4pPr marL="1828800" marR="0" lvl="3" indent="-317500" algn="l" rtl="0">
              <a:lnSpc>
                <a:spcPct val="100000"/>
              </a:lnSpc>
              <a:spcBef>
                <a:spcPts val="0"/>
              </a:spcBef>
              <a:spcAft>
                <a:spcPts val="0"/>
              </a:spcAft>
              <a:buClr>
                <a:schemeClr val="dk1"/>
              </a:buClr>
              <a:buSzPts val="2100"/>
              <a:buFont typeface="Work Sans"/>
              <a:buNone/>
              <a:defRPr sz="2100" b="0" i="0" u="none" strike="noStrike" cap="none">
                <a:solidFill>
                  <a:schemeClr val="dk1"/>
                </a:solidFill>
                <a:latin typeface="Work Sans"/>
                <a:ea typeface="Work Sans"/>
                <a:cs typeface="Work Sans"/>
                <a:sym typeface="Work Sans"/>
              </a:defRPr>
            </a:lvl4pPr>
            <a:lvl5pPr marL="2286000" marR="0" lvl="4" indent="-317500" algn="l" rtl="0">
              <a:lnSpc>
                <a:spcPct val="100000"/>
              </a:lnSpc>
              <a:spcBef>
                <a:spcPts val="0"/>
              </a:spcBef>
              <a:spcAft>
                <a:spcPts val="0"/>
              </a:spcAft>
              <a:buClr>
                <a:schemeClr val="dk1"/>
              </a:buClr>
              <a:buSzPts val="2100"/>
              <a:buFont typeface="Work Sans"/>
              <a:buNone/>
              <a:defRPr sz="2100" b="0" i="0" u="none" strike="noStrike" cap="none">
                <a:solidFill>
                  <a:schemeClr val="dk1"/>
                </a:solidFill>
                <a:latin typeface="Work Sans"/>
                <a:ea typeface="Work Sans"/>
                <a:cs typeface="Work Sans"/>
                <a:sym typeface="Work Sans"/>
              </a:defRPr>
            </a:lvl5pPr>
            <a:lvl6pPr marL="2743200" marR="0" lvl="5" indent="-317500" algn="l" rtl="0">
              <a:lnSpc>
                <a:spcPct val="100000"/>
              </a:lnSpc>
              <a:spcBef>
                <a:spcPts val="0"/>
              </a:spcBef>
              <a:spcAft>
                <a:spcPts val="0"/>
              </a:spcAft>
              <a:buClr>
                <a:schemeClr val="dk1"/>
              </a:buClr>
              <a:buSzPts val="2100"/>
              <a:buFont typeface="Work Sans"/>
              <a:buNone/>
              <a:defRPr sz="2100" b="0" i="0" u="none" strike="noStrike" cap="none">
                <a:solidFill>
                  <a:schemeClr val="dk1"/>
                </a:solidFill>
                <a:latin typeface="Work Sans"/>
                <a:ea typeface="Work Sans"/>
                <a:cs typeface="Work Sans"/>
                <a:sym typeface="Work Sans"/>
              </a:defRPr>
            </a:lvl6pPr>
            <a:lvl7pPr marL="3200400" marR="0" lvl="6" indent="-317500" algn="l" rtl="0">
              <a:lnSpc>
                <a:spcPct val="100000"/>
              </a:lnSpc>
              <a:spcBef>
                <a:spcPts val="0"/>
              </a:spcBef>
              <a:spcAft>
                <a:spcPts val="0"/>
              </a:spcAft>
              <a:buClr>
                <a:schemeClr val="dk1"/>
              </a:buClr>
              <a:buSzPts val="2100"/>
              <a:buFont typeface="Work Sans"/>
              <a:buNone/>
              <a:defRPr sz="2100" b="0" i="0" u="none" strike="noStrike" cap="none">
                <a:solidFill>
                  <a:schemeClr val="dk1"/>
                </a:solidFill>
                <a:latin typeface="Work Sans"/>
                <a:ea typeface="Work Sans"/>
                <a:cs typeface="Work Sans"/>
                <a:sym typeface="Work Sans"/>
              </a:defRPr>
            </a:lvl7pPr>
            <a:lvl8pPr marL="3657600" marR="0" lvl="7" indent="-317500" algn="l" rtl="0">
              <a:lnSpc>
                <a:spcPct val="100000"/>
              </a:lnSpc>
              <a:spcBef>
                <a:spcPts val="0"/>
              </a:spcBef>
              <a:spcAft>
                <a:spcPts val="0"/>
              </a:spcAft>
              <a:buClr>
                <a:schemeClr val="dk1"/>
              </a:buClr>
              <a:buSzPts val="2100"/>
              <a:buFont typeface="Work Sans"/>
              <a:buNone/>
              <a:defRPr sz="2100" b="0" i="0" u="none" strike="noStrike" cap="none">
                <a:solidFill>
                  <a:schemeClr val="dk1"/>
                </a:solidFill>
                <a:latin typeface="Work Sans"/>
                <a:ea typeface="Work Sans"/>
                <a:cs typeface="Work Sans"/>
                <a:sym typeface="Work Sans"/>
              </a:defRPr>
            </a:lvl8pPr>
            <a:lvl9pPr marL="4114800" marR="0" lvl="8" indent="-317500" algn="l" rtl="0">
              <a:lnSpc>
                <a:spcPct val="100000"/>
              </a:lnSpc>
              <a:spcBef>
                <a:spcPts val="0"/>
              </a:spcBef>
              <a:spcAft>
                <a:spcPts val="0"/>
              </a:spcAft>
              <a:buClr>
                <a:schemeClr val="dk1"/>
              </a:buClr>
              <a:buSzPts val="2100"/>
              <a:buFont typeface="Work Sans"/>
              <a:buNone/>
              <a:defRPr sz="2100" b="0" i="0" u="none" strike="noStrike" cap="none">
                <a:solidFill>
                  <a:schemeClr val="dk1"/>
                </a:solidFill>
                <a:latin typeface="Work Sans"/>
                <a:ea typeface="Work Sans"/>
                <a:cs typeface="Work Sans"/>
                <a:sym typeface="Work Sans"/>
              </a:defRPr>
            </a:lvl9pPr>
          </a:lstStyle>
          <a:p>
            <a:pPr marL="0" marR="0" lvl="0" indent="0" algn="ctr" rtl="0">
              <a:spcBef>
                <a:spcPts val="0"/>
              </a:spcBef>
              <a:spcAft>
                <a:spcPts val="0"/>
              </a:spcAft>
              <a:buNone/>
            </a:pPr>
            <a:r>
              <a:rPr lang="en-US" altLang="en-GB"/>
              <a:t>Software Documentation</a:t>
            </a:r>
            <a:endParaRPr lang="en-US" altLang="en-GB"/>
          </a:p>
        </p:txBody>
      </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94" name="Shape 394"/>
        <p:cNvGrpSpPr/>
        <p:nvPr/>
      </p:nvGrpSpPr>
      <p:grpSpPr>
        <a:xfrm>
          <a:off x="0" y="0"/>
          <a:ext cx="0" cy="0"/>
          <a:chOff x="0" y="0"/>
          <a:chExt cx="0" cy="0"/>
        </a:xfrm>
      </p:grpSpPr>
      <p:sp>
        <p:nvSpPr>
          <p:cNvPr id="395" name="Google Shape;395;p51"/>
          <p:cNvSpPr txBox="1"/>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GB"/>
              <a:t>Project </a:t>
            </a:r>
            <a:r>
              <a:rPr lang="en-GB">
                <a:solidFill>
                  <a:schemeClr val="lt1"/>
                </a:solidFill>
              </a:rPr>
              <a:t>goals</a:t>
            </a:r>
            <a:endParaRPr>
              <a:solidFill>
                <a:schemeClr val="lt1"/>
              </a:solidFill>
            </a:endParaRPr>
          </a:p>
        </p:txBody>
      </p:sp>
      <p:sp>
        <p:nvSpPr>
          <p:cNvPr id="396" name="Google Shape;396;p51"/>
          <p:cNvSpPr txBox="1"/>
          <p:nvPr>
            <p:ph type="subTitle" idx="1"/>
          </p:nvPr>
        </p:nvSpPr>
        <p:spPr>
          <a:xfrm>
            <a:off x="1430086" y="2381137"/>
            <a:ext cx="25683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tLang="en-GB"/>
              <a:t>Easy monitoring of applicants</a:t>
            </a:r>
            <a:endParaRPr lang="en-US" altLang="en-GB"/>
          </a:p>
        </p:txBody>
      </p:sp>
      <p:sp>
        <p:nvSpPr>
          <p:cNvPr id="397" name="Google Shape;397;p51"/>
          <p:cNvSpPr txBox="1"/>
          <p:nvPr>
            <p:ph type="subTitle" idx="2"/>
          </p:nvPr>
        </p:nvSpPr>
        <p:spPr>
          <a:xfrm>
            <a:off x="5145829" y="2381137"/>
            <a:ext cx="25680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tLang="en-GB"/>
              <a:t>Easy retrieval of applicants details</a:t>
            </a:r>
            <a:endParaRPr lang="en-US" altLang="en-GB"/>
          </a:p>
        </p:txBody>
      </p:sp>
      <p:sp>
        <p:nvSpPr>
          <p:cNvPr id="398" name="Google Shape;398;p51"/>
          <p:cNvSpPr txBox="1"/>
          <p:nvPr>
            <p:ph type="subTitle" idx="3"/>
          </p:nvPr>
        </p:nvSpPr>
        <p:spPr>
          <a:xfrm>
            <a:off x="1429975" y="3674550"/>
            <a:ext cx="25683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tLang="en-GB"/>
              <a:t>Minimise time wastage</a:t>
            </a:r>
            <a:endParaRPr lang="en-US" altLang="en-GB"/>
          </a:p>
        </p:txBody>
      </p:sp>
      <p:sp>
        <p:nvSpPr>
          <p:cNvPr id="399" name="Google Shape;399;p51"/>
          <p:cNvSpPr txBox="1"/>
          <p:nvPr>
            <p:ph type="subTitle" idx="4"/>
          </p:nvPr>
        </p:nvSpPr>
        <p:spPr>
          <a:xfrm>
            <a:off x="5145675" y="3674548"/>
            <a:ext cx="25680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tLang="en-GB"/>
              <a:t>Minimise congestion and cost to manage all the interviews.</a:t>
            </a:r>
            <a:endParaRPr lang="en-US" altLang="en-GB"/>
          </a:p>
        </p:txBody>
      </p:sp>
      <p:sp>
        <p:nvSpPr>
          <p:cNvPr id="400" name="Google Shape;400;p51"/>
          <p:cNvSpPr txBox="1"/>
          <p:nvPr>
            <p:ph type="subTitle" idx="5"/>
          </p:nvPr>
        </p:nvSpPr>
        <p:spPr>
          <a:xfrm>
            <a:off x="1430075" y="1950675"/>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Goal</a:t>
            </a:r>
            <a:r>
              <a:rPr lang="en-GB"/>
              <a:t> 1</a:t>
            </a:r>
            <a:endParaRPr lang="en-GB"/>
          </a:p>
        </p:txBody>
      </p:sp>
      <p:sp>
        <p:nvSpPr>
          <p:cNvPr id="401" name="Google Shape;401;p51"/>
          <p:cNvSpPr txBox="1"/>
          <p:nvPr>
            <p:ph type="subTitle" idx="6"/>
          </p:nvPr>
        </p:nvSpPr>
        <p:spPr>
          <a:xfrm>
            <a:off x="5145425" y="1950675"/>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t>Goal 2</a:t>
            </a:r>
            <a:endParaRPr lang="en-GB"/>
          </a:p>
        </p:txBody>
      </p:sp>
      <p:sp>
        <p:nvSpPr>
          <p:cNvPr id="402" name="Google Shape;402;p51"/>
          <p:cNvSpPr txBox="1"/>
          <p:nvPr>
            <p:ph type="subTitle" idx="7"/>
          </p:nvPr>
        </p:nvSpPr>
        <p:spPr>
          <a:xfrm>
            <a:off x="1430075" y="3231017"/>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t>Goal 3</a:t>
            </a:r>
            <a:endParaRPr lang="en-GB"/>
          </a:p>
        </p:txBody>
      </p:sp>
      <p:sp>
        <p:nvSpPr>
          <p:cNvPr id="403" name="Google Shape;403;p51"/>
          <p:cNvSpPr txBox="1"/>
          <p:nvPr>
            <p:ph type="subTitle" idx="8"/>
          </p:nvPr>
        </p:nvSpPr>
        <p:spPr>
          <a:xfrm>
            <a:off x="5145425" y="3231017"/>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t>Goal 4</a:t>
            </a:r>
            <a:endParaRPr lang="en-GB"/>
          </a:p>
        </p:txBody>
      </p:sp>
      <p:grpSp>
        <p:nvGrpSpPr>
          <p:cNvPr id="404" name="Google Shape;404;p51"/>
          <p:cNvGrpSpPr/>
          <p:nvPr/>
        </p:nvGrpSpPr>
        <p:grpSpPr>
          <a:xfrm>
            <a:off x="713150" y="1090100"/>
            <a:ext cx="7717800" cy="114325"/>
            <a:chOff x="208025" y="3106700"/>
            <a:chExt cx="7717800" cy="114325"/>
          </a:xfrm>
        </p:grpSpPr>
        <p:sp>
          <p:nvSpPr>
            <p:cNvPr id="405" name="Google Shape;405;p5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5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410" name="Shape 410"/>
        <p:cNvGrpSpPr/>
        <p:nvPr/>
      </p:nvGrpSpPr>
      <p:grpSpPr>
        <a:xfrm>
          <a:off x="0" y="0"/>
          <a:ext cx="0" cy="0"/>
          <a:chOff x="0" y="0"/>
          <a:chExt cx="0" cy="0"/>
        </a:xfrm>
      </p:grpSpPr>
      <p:sp>
        <p:nvSpPr>
          <p:cNvPr id="411" name="Google Shape;411;p52"/>
          <p:cNvSpPr txBox="1"/>
          <p:nvPr>
            <p:ph type="title"/>
          </p:nvPr>
        </p:nvSpPr>
        <p:spPr>
          <a:xfrm>
            <a:off x="1950275" y="1374300"/>
            <a:ext cx="5243400" cy="13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2, 100</a:t>
            </a:r>
            <a:endParaRPr lang="en-US" altLang="en-GB"/>
          </a:p>
        </p:txBody>
      </p:sp>
      <p:sp>
        <p:nvSpPr>
          <p:cNvPr id="412" name="Google Shape;412;p52"/>
          <p:cNvSpPr txBox="1"/>
          <p:nvPr>
            <p:ph type="body" idx="1"/>
          </p:nvPr>
        </p:nvSpPr>
        <p:spPr>
          <a:xfrm>
            <a:off x="2143250" y="3131751"/>
            <a:ext cx="4857300" cy="38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Total Amount in Kenya Shillings.</a:t>
            </a:r>
            <a:endParaRPr lang="en-US" altLang="en-GB"/>
          </a:p>
        </p:txBody>
      </p:sp>
      <p:grpSp>
        <p:nvGrpSpPr>
          <p:cNvPr id="413" name="Google Shape;413;p52"/>
          <p:cNvGrpSpPr/>
          <p:nvPr/>
        </p:nvGrpSpPr>
        <p:grpSpPr>
          <a:xfrm>
            <a:off x="2145500" y="2763900"/>
            <a:ext cx="4857450" cy="114300"/>
            <a:chOff x="3068375" y="3106700"/>
            <a:chExt cx="4857450" cy="114300"/>
          </a:xfrm>
        </p:grpSpPr>
        <p:sp>
          <p:nvSpPr>
            <p:cNvPr id="414" name="Google Shape;414;p52"/>
            <p:cNvSpPr/>
            <p:nvPr/>
          </p:nvSpPr>
          <p:spPr>
            <a:xfrm>
              <a:off x="3068375" y="3106700"/>
              <a:ext cx="46833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52"/>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36"/>
          <p:cNvSpPr txBox="1"/>
          <p:nvPr>
            <p:ph type="ctrTitle"/>
          </p:nvPr>
        </p:nvSpPr>
        <p:spPr>
          <a:xfrm>
            <a:off x="1218125" y="956825"/>
            <a:ext cx="6707700" cy="21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6600"/>
              <a:t>Programming</a:t>
            </a:r>
            <a:r>
              <a:rPr lang="en-GB" sz="6600"/>
              <a:t> </a:t>
            </a:r>
            <a:r>
              <a:rPr lang="en-GB" sz="6600">
                <a:solidFill>
                  <a:schemeClr val="lt1"/>
                </a:solidFill>
              </a:rPr>
              <a:t>Project Proposal</a:t>
            </a:r>
            <a:endParaRPr lang="en-GB" sz="6600">
              <a:solidFill>
                <a:schemeClr val="lt1"/>
              </a:solidFill>
            </a:endParaRPr>
          </a:p>
        </p:txBody>
      </p:sp>
      <p:sp>
        <p:nvSpPr>
          <p:cNvPr id="220" name="Google Shape;220;p36"/>
          <p:cNvSpPr txBox="1"/>
          <p:nvPr>
            <p:ph type="subTitle" idx="1"/>
          </p:nvPr>
        </p:nvSpPr>
        <p:spPr>
          <a:xfrm>
            <a:off x="1218125" y="3555800"/>
            <a:ext cx="6707700" cy="4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tLang="en-GB"/>
              <a:t>Online IQ Test Management System</a:t>
            </a:r>
            <a:endParaRPr lang="en-US" altLang="en-GB"/>
          </a:p>
        </p:txBody>
      </p:sp>
      <p:grpSp>
        <p:nvGrpSpPr>
          <p:cNvPr id="221" name="Google Shape;221;p36"/>
          <p:cNvGrpSpPr/>
          <p:nvPr/>
        </p:nvGrpSpPr>
        <p:grpSpPr>
          <a:xfrm>
            <a:off x="1218125" y="3287188"/>
            <a:ext cx="6707700" cy="114300"/>
            <a:chOff x="1218125" y="3106700"/>
            <a:chExt cx="6707700" cy="114300"/>
          </a:xfrm>
        </p:grpSpPr>
        <p:sp>
          <p:nvSpPr>
            <p:cNvPr id="222" name="Google Shape;222;p36"/>
            <p:cNvSpPr/>
            <p:nvPr/>
          </p:nvSpPr>
          <p:spPr>
            <a:xfrm>
              <a:off x="1218125" y="3106700"/>
              <a:ext cx="65334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36"/>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48" name="Shape 448"/>
        <p:cNvGrpSpPr/>
        <p:nvPr/>
      </p:nvGrpSpPr>
      <p:grpSpPr>
        <a:xfrm>
          <a:off x="0" y="0"/>
          <a:ext cx="0" cy="0"/>
          <a:chOff x="0" y="0"/>
          <a:chExt cx="0" cy="0"/>
        </a:xfrm>
      </p:grpSpPr>
      <p:sp>
        <p:nvSpPr>
          <p:cNvPr id="449" name="Google Shape;449;p55"/>
          <p:cNvSpPr txBox="1"/>
          <p:nvPr>
            <p:ph type="subTitle" idx="1"/>
          </p:nvPr>
        </p:nvSpPr>
        <p:spPr>
          <a:xfrm>
            <a:off x="4337275" y="2331000"/>
            <a:ext cx="3984900" cy="14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Castro, K. (2004). Introduction to object oriented programing. London, McMillan </a:t>
            </a:r>
            <a:endParaRPr lang="en-GB" sz="1000"/>
          </a:p>
          <a:p>
            <a:pPr marL="0" lvl="0" indent="0" algn="l" rtl="0">
              <a:spcBef>
                <a:spcPts val="0"/>
              </a:spcBef>
              <a:spcAft>
                <a:spcPts val="0"/>
              </a:spcAft>
              <a:buNone/>
            </a:pPr>
            <a:r>
              <a:rPr lang="en-GB" sz="1000"/>
              <a:t>Publishers </a:t>
            </a:r>
            <a:endParaRPr lang="en-GB" sz="1000"/>
          </a:p>
          <a:p>
            <a:pPr marL="0" lvl="0" indent="0" algn="l" rtl="0">
              <a:spcBef>
                <a:spcPts val="0"/>
              </a:spcBef>
              <a:spcAft>
                <a:spcPts val="0"/>
              </a:spcAft>
              <a:buNone/>
            </a:pPr>
            <a:r>
              <a:rPr lang="en-GB" sz="1000"/>
              <a:t>Kenny. (2003). Introduction to Database Development. London, McMillan Publishers. Perot Systems (2005).System Development. London, Sage Publishers Bayross,</a:t>
            </a:r>
            <a:r>
              <a:rPr lang="en-US" altLang="en-GB" sz="1000"/>
              <a:t> </a:t>
            </a:r>
            <a:r>
              <a:rPr lang="en-GB" sz="1000"/>
              <a:t>Programming in Microsoft Visual Basic 6.0 proffessional.Second Edition </a:t>
            </a:r>
            <a:endParaRPr lang="en-GB" sz="1000"/>
          </a:p>
          <a:p>
            <a:pPr marL="0" lvl="0" indent="0" algn="l" rtl="0">
              <a:spcBef>
                <a:spcPts val="0"/>
              </a:spcBef>
              <a:spcAft>
                <a:spcPts val="0"/>
              </a:spcAft>
              <a:buNone/>
            </a:pPr>
            <a:r>
              <a:rPr lang="en-GB" sz="1000"/>
              <a:t>Microsoft Press </a:t>
            </a:r>
            <a:endParaRPr lang="en-GB" sz="1000"/>
          </a:p>
        </p:txBody>
      </p:sp>
      <p:sp>
        <p:nvSpPr>
          <p:cNvPr id="450" name="Google Shape;450;p55"/>
          <p:cNvSpPr txBox="1"/>
          <p:nvPr>
            <p:ph type="title"/>
          </p:nvPr>
        </p:nvSpPr>
        <p:spPr>
          <a:xfrm>
            <a:off x="720000" y="540000"/>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rPr>
              <a:t>References</a:t>
            </a:r>
            <a:endParaRPr lang="en-US">
              <a:solidFill>
                <a:schemeClr val="lt1"/>
              </a:solidFill>
            </a:endParaRPr>
          </a:p>
        </p:txBody>
      </p:sp>
      <p:grpSp>
        <p:nvGrpSpPr>
          <p:cNvPr id="451" name="Google Shape;451;p55"/>
          <p:cNvGrpSpPr/>
          <p:nvPr/>
        </p:nvGrpSpPr>
        <p:grpSpPr>
          <a:xfrm>
            <a:off x="713150" y="1090100"/>
            <a:ext cx="7717800" cy="114325"/>
            <a:chOff x="208025" y="3106700"/>
            <a:chExt cx="7717800" cy="114325"/>
          </a:xfrm>
        </p:grpSpPr>
        <p:sp>
          <p:nvSpPr>
            <p:cNvPr id="452" name="Google Shape;452;p55"/>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55"/>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Picture 1"/>
          <p:cNvPicPr>
            <a:picLocks noChangeAspect="1"/>
          </p:cNvPicPr>
          <p:nvPr/>
        </p:nvPicPr>
        <p:blipFill>
          <a:blip r:embed="rId1"/>
          <a:stretch>
            <a:fillRect/>
          </a:stretch>
        </p:blipFill>
        <p:spPr>
          <a:xfrm>
            <a:off x="320040" y="1848485"/>
            <a:ext cx="3816350" cy="25260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98" name="Shape 598"/>
        <p:cNvGrpSpPr/>
        <p:nvPr/>
      </p:nvGrpSpPr>
      <p:grpSpPr>
        <a:xfrm>
          <a:off x="0" y="0"/>
          <a:ext cx="0" cy="0"/>
          <a:chOff x="0" y="0"/>
          <a:chExt cx="0" cy="0"/>
        </a:xfrm>
      </p:grpSpPr>
      <p:sp>
        <p:nvSpPr>
          <p:cNvPr id="599" name="Google Shape;599;p61"/>
          <p:cNvSpPr txBox="1"/>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GB"/>
              <a:t>This </a:t>
            </a:r>
            <a:r>
              <a:rPr lang="en-US" altLang="en-GB"/>
              <a:t>is my </a:t>
            </a:r>
            <a:r>
              <a:rPr lang="en-GB"/>
              <a:t> </a:t>
            </a:r>
            <a:r>
              <a:rPr lang="en-US" altLang="en-GB">
                <a:solidFill>
                  <a:schemeClr val="lt1"/>
                </a:solidFill>
              </a:rPr>
              <a:t>project t</a:t>
            </a:r>
            <a:r>
              <a:rPr lang="en-GB">
                <a:solidFill>
                  <a:schemeClr val="lt1"/>
                </a:solidFill>
              </a:rPr>
              <a:t>imeline</a:t>
            </a:r>
            <a:endParaRPr>
              <a:solidFill>
                <a:schemeClr val="lt1"/>
              </a:solidFill>
            </a:endParaRPr>
          </a:p>
        </p:txBody>
      </p:sp>
      <p:sp>
        <p:nvSpPr>
          <p:cNvPr id="600" name="Google Shape;600;p61"/>
          <p:cNvSpPr txBox="1"/>
          <p:nvPr/>
        </p:nvSpPr>
        <p:spPr>
          <a:xfrm>
            <a:off x="726800" y="3345125"/>
            <a:ext cx="1680600" cy="4296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chemeClr val="dk1"/>
                </a:solidFill>
                <a:latin typeface="Staatliches"/>
                <a:ea typeface="Staatliches"/>
                <a:cs typeface="Staatliches"/>
                <a:sym typeface="Staatliches"/>
              </a:rPr>
              <a:t>Alogorithm</a:t>
            </a:r>
            <a:endParaRPr lang="en-US" sz="2000">
              <a:solidFill>
                <a:schemeClr val="dk1"/>
              </a:solidFill>
              <a:latin typeface="Staatliches"/>
              <a:ea typeface="Staatliches"/>
              <a:cs typeface="Staatliches"/>
              <a:sym typeface="Staatliches"/>
            </a:endParaRPr>
          </a:p>
        </p:txBody>
      </p:sp>
      <p:sp>
        <p:nvSpPr>
          <p:cNvPr id="602" name="Google Shape;602;p61"/>
          <p:cNvSpPr txBox="1"/>
          <p:nvPr/>
        </p:nvSpPr>
        <p:spPr>
          <a:xfrm>
            <a:off x="2735260" y="2367870"/>
            <a:ext cx="1680600" cy="4296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solidFill>
                  <a:schemeClr val="dk1"/>
                </a:solidFill>
                <a:latin typeface="Staatliches"/>
                <a:ea typeface="Staatliches"/>
                <a:cs typeface="Staatliches"/>
                <a:sym typeface="Staatliches"/>
              </a:rPr>
              <a:t>Pseudo</a:t>
            </a:r>
            <a:endParaRPr lang="en-US" altLang="en-GB" sz="2400">
              <a:solidFill>
                <a:schemeClr val="dk1"/>
              </a:solidFill>
              <a:latin typeface="Staatliches"/>
              <a:ea typeface="Staatliches"/>
              <a:cs typeface="Staatliches"/>
              <a:sym typeface="Staatliches"/>
            </a:endParaRPr>
          </a:p>
        </p:txBody>
      </p:sp>
      <p:sp>
        <p:nvSpPr>
          <p:cNvPr id="605" name="Google Shape;605;p61"/>
          <p:cNvSpPr txBox="1"/>
          <p:nvPr/>
        </p:nvSpPr>
        <p:spPr>
          <a:xfrm>
            <a:off x="6750239" y="1868125"/>
            <a:ext cx="1680600" cy="4296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latin typeface="Staatliches"/>
                <a:ea typeface="Staatliches"/>
                <a:cs typeface="Staatliches"/>
                <a:sym typeface="Staatliches"/>
              </a:rPr>
              <a:t>Implementation</a:t>
            </a:r>
            <a:endParaRPr lang="en-US" altLang="en-GB">
              <a:solidFill>
                <a:schemeClr val="dk1"/>
              </a:solidFill>
              <a:latin typeface="Staatliches"/>
              <a:ea typeface="Staatliches"/>
              <a:cs typeface="Staatliches"/>
              <a:sym typeface="Staatliches"/>
            </a:endParaRPr>
          </a:p>
        </p:txBody>
      </p:sp>
      <p:sp>
        <p:nvSpPr>
          <p:cNvPr id="606" name="Google Shape;606;p61"/>
          <p:cNvSpPr txBox="1"/>
          <p:nvPr/>
        </p:nvSpPr>
        <p:spPr>
          <a:xfrm>
            <a:off x="4742443" y="3345125"/>
            <a:ext cx="1680600" cy="4296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400">
                <a:solidFill>
                  <a:schemeClr val="dk1"/>
                </a:solidFill>
                <a:latin typeface="Staatliches"/>
                <a:ea typeface="Staatliches"/>
                <a:cs typeface="Staatliches"/>
                <a:sym typeface="Staatliches"/>
              </a:rPr>
              <a:t>Coding</a:t>
            </a:r>
            <a:endParaRPr lang="en-US" altLang="en-GB" sz="2400">
              <a:solidFill>
                <a:schemeClr val="dk1"/>
              </a:solidFill>
              <a:latin typeface="Staatliches"/>
              <a:ea typeface="Staatliches"/>
              <a:cs typeface="Staatliches"/>
              <a:sym typeface="Staatliches"/>
            </a:endParaRPr>
          </a:p>
        </p:txBody>
      </p:sp>
      <p:grpSp>
        <p:nvGrpSpPr>
          <p:cNvPr id="608" name="Google Shape;608;p61"/>
          <p:cNvGrpSpPr/>
          <p:nvPr/>
        </p:nvGrpSpPr>
        <p:grpSpPr>
          <a:xfrm>
            <a:off x="713150" y="1090100"/>
            <a:ext cx="7717800" cy="114325"/>
            <a:chOff x="208025" y="3106700"/>
            <a:chExt cx="7717800" cy="114325"/>
          </a:xfrm>
        </p:grpSpPr>
        <p:sp>
          <p:nvSpPr>
            <p:cNvPr id="609" name="Google Shape;609;p6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6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611" name="Google Shape;611;p61"/>
          <p:cNvCxnSpPr>
            <a:stCxn id="612" idx="0"/>
            <a:endCxn id="602" idx="1"/>
          </p:cNvCxnSpPr>
          <p:nvPr/>
        </p:nvCxnSpPr>
        <p:spPr>
          <a:xfrm rot="16200000">
            <a:off x="1984693" y="2166303"/>
            <a:ext cx="333375" cy="1167130"/>
          </a:xfrm>
          <a:prstGeom prst="bentConnector2">
            <a:avLst/>
          </a:prstGeom>
          <a:noFill/>
          <a:ln w="19050" cap="flat" cmpd="sng">
            <a:solidFill>
              <a:schemeClr val="dk1"/>
            </a:solidFill>
            <a:prstDash val="solid"/>
            <a:round/>
            <a:headEnd type="none" w="med" len="med"/>
            <a:tailEnd type="oval" w="med" len="med"/>
          </a:ln>
        </p:spPr>
      </p:cxnSp>
      <p:cxnSp>
        <p:nvCxnSpPr>
          <p:cNvPr id="613" name="Google Shape;613;p61"/>
          <p:cNvCxnSpPr/>
          <p:nvPr/>
        </p:nvCxnSpPr>
        <p:spPr>
          <a:xfrm rot="-5400000" flipH="1">
            <a:off x="3915740" y="2424430"/>
            <a:ext cx="421200" cy="1167600"/>
          </a:xfrm>
          <a:prstGeom prst="bentConnector2">
            <a:avLst/>
          </a:prstGeom>
          <a:noFill/>
          <a:ln w="19050" cap="flat" cmpd="sng">
            <a:solidFill>
              <a:schemeClr val="dk1"/>
            </a:solidFill>
            <a:prstDash val="solid"/>
            <a:round/>
            <a:headEnd type="none" w="med" len="med"/>
            <a:tailEnd type="oval" w="med" len="med"/>
          </a:ln>
        </p:spPr>
      </p:cxnSp>
      <p:cxnSp>
        <p:nvCxnSpPr>
          <p:cNvPr id="614" name="Google Shape;614;p61"/>
          <p:cNvCxnSpPr>
            <a:stCxn id="615" idx="0"/>
            <a:endCxn id="605" idx="1"/>
          </p:cNvCxnSpPr>
          <p:nvPr/>
        </p:nvCxnSpPr>
        <p:spPr>
          <a:xfrm rot="16200000">
            <a:off x="5749925" y="1916430"/>
            <a:ext cx="833120" cy="1167130"/>
          </a:xfrm>
          <a:prstGeom prst="bentConnector2">
            <a:avLst/>
          </a:prstGeom>
          <a:noFill/>
          <a:ln w="19050" cap="flat" cmpd="sng">
            <a:solidFill>
              <a:schemeClr val="dk1"/>
            </a:solidFill>
            <a:prstDash val="solid"/>
            <a:round/>
            <a:headEnd type="none" w="med" len="med"/>
            <a:tailEnd type="oval" w="med" len="med"/>
          </a:ln>
        </p:spPr>
      </p:cxnSp>
      <p:sp>
        <p:nvSpPr>
          <p:cNvPr id="612" name="Google Shape;612;p61"/>
          <p:cNvSpPr txBox="1"/>
          <p:nvPr/>
        </p:nvSpPr>
        <p:spPr>
          <a:xfrm>
            <a:off x="726800" y="2916838"/>
            <a:ext cx="1680600" cy="429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2"/>
                </a:solidFill>
                <a:latin typeface="Staatliches"/>
                <a:ea typeface="Staatliches"/>
                <a:cs typeface="Staatliches"/>
                <a:sym typeface="Staatliches"/>
              </a:rPr>
              <a:t>01</a:t>
            </a:r>
            <a:endParaRPr sz="2400">
              <a:solidFill>
                <a:schemeClr val="dk2"/>
              </a:solidFill>
              <a:latin typeface="Staatliches"/>
              <a:ea typeface="Staatliches"/>
              <a:cs typeface="Staatliches"/>
              <a:sym typeface="Staatliches"/>
            </a:endParaRPr>
          </a:p>
        </p:txBody>
      </p:sp>
      <p:sp>
        <p:nvSpPr>
          <p:cNvPr id="616" name="Google Shape;616;p61"/>
          <p:cNvSpPr txBox="1"/>
          <p:nvPr/>
        </p:nvSpPr>
        <p:spPr>
          <a:xfrm>
            <a:off x="2735260" y="1938060"/>
            <a:ext cx="1680600" cy="429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2"/>
                </a:solidFill>
                <a:latin typeface="Staatliches"/>
                <a:ea typeface="Staatliches"/>
                <a:cs typeface="Staatliches"/>
                <a:sym typeface="Staatliches"/>
              </a:rPr>
              <a:t>02</a:t>
            </a:r>
            <a:endParaRPr sz="2400">
              <a:solidFill>
                <a:schemeClr val="dk2"/>
              </a:solidFill>
              <a:latin typeface="Staatliches"/>
              <a:ea typeface="Staatliches"/>
              <a:cs typeface="Staatliches"/>
              <a:sym typeface="Staatliches"/>
            </a:endParaRPr>
          </a:p>
        </p:txBody>
      </p:sp>
      <p:sp>
        <p:nvSpPr>
          <p:cNvPr id="617" name="Google Shape;617;p61"/>
          <p:cNvSpPr txBox="1"/>
          <p:nvPr/>
        </p:nvSpPr>
        <p:spPr>
          <a:xfrm>
            <a:off x="6750200" y="1435775"/>
            <a:ext cx="1680600" cy="429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2"/>
                </a:solidFill>
                <a:latin typeface="Staatliches"/>
                <a:ea typeface="Staatliches"/>
                <a:cs typeface="Staatliches"/>
                <a:sym typeface="Staatliches"/>
              </a:rPr>
              <a:t>04</a:t>
            </a:r>
            <a:endParaRPr sz="2400">
              <a:solidFill>
                <a:schemeClr val="dk2"/>
              </a:solidFill>
              <a:latin typeface="Staatliches"/>
              <a:ea typeface="Staatliches"/>
              <a:cs typeface="Staatliches"/>
              <a:sym typeface="Staatliches"/>
            </a:endParaRPr>
          </a:p>
        </p:txBody>
      </p:sp>
      <p:sp>
        <p:nvSpPr>
          <p:cNvPr id="615" name="Google Shape;615;p61"/>
          <p:cNvSpPr txBox="1"/>
          <p:nvPr/>
        </p:nvSpPr>
        <p:spPr>
          <a:xfrm>
            <a:off x="4742413" y="2916850"/>
            <a:ext cx="1680600" cy="429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2"/>
                </a:solidFill>
                <a:latin typeface="Staatliches"/>
                <a:ea typeface="Staatliches"/>
                <a:cs typeface="Staatliches"/>
                <a:sym typeface="Staatliches"/>
              </a:rPr>
              <a:t>03</a:t>
            </a:r>
            <a:endParaRPr sz="2400">
              <a:solidFill>
                <a:schemeClr val="dk2"/>
              </a:solidFill>
              <a:latin typeface="Staatliches"/>
              <a:ea typeface="Staatliches"/>
              <a:cs typeface="Staatliches"/>
              <a:sym typeface="Staatliches"/>
            </a:endParaRPr>
          </a:p>
        </p:txBody>
      </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570" name="Shape 570"/>
        <p:cNvGrpSpPr/>
        <p:nvPr/>
      </p:nvGrpSpPr>
      <p:grpSpPr>
        <a:xfrm>
          <a:off x="0" y="0"/>
          <a:ext cx="0" cy="0"/>
          <a:chOff x="0" y="0"/>
          <a:chExt cx="0" cy="0"/>
        </a:xfrm>
      </p:grpSpPr>
      <p:sp>
        <p:nvSpPr>
          <p:cNvPr id="571" name="Google Shape;571;p59"/>
          <p:cNvSpPr txBox="1"/>
          <p:nvPr>
            <p:ph type="title"/>
          </p:nvPr>
        </p:nvSpPr>
        <p:spPr>
          <a:xfrm>
            <a:off x="1214600" y="1666800"/>
            <a:ext cx="6714900" cy="18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400"/>
              <a:t>I hope you enjoyed!</a:t>
            </a:r>
            <a:endParaRPr lang="en-US" altLang="en-GB" sz="4400">
              <a:solidFill>
                <a:schemeClr val="lt1"/>
              </a:solidFill>
            </a:endParaRPr>
          </a:p>
        </p:txBody>
      </p:sp>
      <p:grpSp>
        <p:nvGrpSpPr>
          <p:cNvPr id="572" name="Google Shape;572;p59"/>
          <p:cNvGrpSpPr/>
          <p:nvPr/>
        </p:nvGrpSpPr>
        <p:grpSpPr>
          <a:xfrm>
            <a:off x="1873000" y="3203800"/>
            <a:ext cx="5375175" cy="114300"/>
            <a:chOff x="2550650" y="3106700"/>
            <a:chExt cx="5375175" cy="114300"/>
          </a:xfrm>
        </p:grpSpPr>
        <p:sp>
          <p:nvSpPr>
            <p:cNvPr id="573" name="Google Shape;573;p59"/>
            <p:cNvSpPr/>
            <p:nvPr/>
          </p:nvSpPr>
          <p:spPr>
            <a:xfrm>
              <a:off x="2550650" y="3106700"/>
              <a:ext cx="52008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59"/>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13150" y="540000"/>
            <a:ext cx="77178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Table of </a:t>
            </a:r>
            <a:r>
              <a:rPr lang="en-GB">
                <a:solidFill>
                  <a:schemeClr val="lt1"/>
                </a:solidFill>
              </a:rPr>
              <a:t>contents</a:t>
            </a:r>
            <a:endParaRPr>
              <a:solidFill>
                <a:schemeClr val="lt1"/>
              </a:solidFill>
            </a:endParaRPr>
          </a:p>
        </p:txBody>
      </p:sp>
      <p:sp>
        <p:nvSpPr>
          <p:cNvPr id="241" name="Google Shape;241;p38"/>
          <p:cNvSpPr txBox="1"/>
          <p:nvPr>
            <p:ph type="title" idx="2"/>
          </p:nvPr>
        </p:nvSpPr>
        <p:spPr>
          <a:xfrm>
            <a:off x="1720375" y="1582348"/>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243" name="Google Shape;243;p38"/>
          <p:cNvSpPr txBox="1"/>
          <p:nvPr>
            <p:ph type="title" idx="6"/>
          </p:nvPr>
        </p:nvSpPr>
        <p:spPr>
          <a:xfrm>
            <a:off x="6661552" y="1582348"/>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245" name="Google Shape;245;p38"/>
          <p:cNvSpPr txBox="1"/>
          <p:nvPr>
            <p:ph type="title" idx="8"/>
          </p:nvPr>
        </p:nvSpPr>
        <p:spPr>
          <a:xfrm>
            <a:off x="1718550" y="3067257"/>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247" name="Google Shape;247;p38"/>
          <p:cNvSpPr txBox="1"/>
          <p:nvPr>
            <p:ph type="title" idx="4"/>
          </p:nvPr>
        </p:nvSpPr>
        <p:spPr>
          <a:xfrm>
            <a:off x="4189283" y="1582316"/>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249" name="Google Shape;249;p38"/>
          <p:cNvSpPr txBox="1"/>
          <p:nvPr>
            <p:ph type="subTitle" idx="9"/>
          </p:nvPr>
        </p:nvSpPr>
        <p:spPr>
          <a:xfrm>
            <a:off x="908374" y="1964044"/>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1800"/>
              <a:t>Background</a:t>
            </a:r>
            <a:endParaRPr lang="en-US" altLang="en-GB" sz="1800"/>
          </a:p>
        </p:txBody>
      </p:sp>
      <p:sp>
        <p:nvSpPr>
          <p:cNvPr id="250" name="Google Shape;250;p38"/>
          <p:cNvSpPr txBox="1"/>
          <p:nvPr>
            <p:ph type="subTitle" idx="13"/>
          </p:nvPr>
        </p:nvSpPr>
        <p:spPr>
          <a:xfrm>
            <a:off x="3377252" y="1964044"/>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1800"/>
              <a:t>Problem statement</a:t>
            </a:r>
            <a:endParaRPr lang="en-US" altLang="en-GB" sz="1800"/>
          </a:p>
        </p:txBody>
      </p:sp>
      <p:sp>
        <p:nvSpPr>
          <p:cNvPr id="251" name="Google Shape;251;p38"/>
          <p:cNvSpPr txBox="1"/>
          <p:nvPr>
            <p:ph type="subTitle" idx="14"/>
          </p:nvPr>
        </p:nvSpPr>
        <p:spPr>
          <a:xfrm>
            <a:off x="5849620" y="1964055"/>
            <a:ext cx="2382520" cy="4387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1800"/>
              <a:t>Proposed solution</a:t>
            </a:r>
            <a:endParaRPr lang="en-US" altLang="en-GB" sz="1800"/>
          </a:p>
        </p:txBody>
      </p:sp>
      <p:sp>
        <p:nvSpPr>
          <p:cNvPr id="252" name="Google Shape;252;p38"/>
          <p:cNvSpPr txBox="1"/>
          <p:nvPr>
            <p:ph type="subTitle" idx="15"/>
          </p:nvPr>
        </p:nvSpPr>
        <p:spPr>
          <a:xfrm>
            <a:off x="906664" y="3448951"/>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Objectives</a:t>
            </a:r>
            <a:endParaRPr lang="en-US" altLang="en-GB"/>
          </a:p>
        </p:txBody>
      </p:sp>
      <p:sp>
        <p:nvSpPr>
          <p:cNvPr id="254" name="Google Shape;254;p38"/>
          <p:cNvSpPr txBox="1"/>
          <p:nvPr>
            <p:ph type="title" idx="17"/>
          </p:nvPr>
        </p:nvSpPr>
        <p:spPr>
          <a:xfrm>
            <a:off x="4187500" y="3067274"/>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05</a:t>
            </a:r>
            <a:endParaRPr lang="en-GB"/>
          </a:p>
        </p:txBody>
      </p:sp>
      <p:sp>
        <p:nvSpPr>
          <p:cNvPr id="256" name="Google Shape;256;p38"/>
          <p:cNvSpPr txBox="1"/>
          <p:nvPr>
            <p:ph type="title" idx="19"/>
          </p:nvPr>
        </p:nvSpPr>
        <p:spPr>
          <a:xfrm>
            <a:off x="6659775" y="3067306"/>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06</a:t>
            </a:r>
            <a:endParaRPr lang="en-GB"/>
          </a:p>
        </p:txBody>
      </p:sp>
      <p:sp>
        <p:nvSpPr>
          <p:cNvPr id="257" name="Google Shape;257;p38"/>
          <p:cNvSpPr txBox="1"/>
          <p:nvPr>
            <p:ph type="subTitle" idx="20"/>
          </p:nvPr>
        </p:nvSpPr>
        <p:spPr>
          <a:xfrm>
            <a:off x="3375477" y="3449001"/>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Methodology</a:t>
            </a:r>
            <a:endParaRPr lang="en-US" altLang="en-GB"/>
          </a:p>
        </p:txBody>
      </p:sp>
      <p:sp>
        <p:nvSpPr>
          <p:cNvPr id="258" name="Google Shape;258;p38"/>
          <p:cNvSpPr txBox="1"/>
          <p:nvPr>
            <p:ph type="subTitle" idx="21"/>
          </p:nvPr>
        </p:nvSpPr>
        <p:spPr>
          <a:xfrm>
            <a:off x="5847942" y="3449026"/>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Budget</a:t>
            </a:r>
            <a:endParaRPr lang="en-US" altLang="en-GB"/>
          </a:p>
        </p:txBody>
      </p:sp>
      <p:grpSp>
        <p:nvGrpSpPr>
          <p:cNvPr id="259" name="Google Shape;259;p38"/>
          <p:cNvGrpSpPr/>
          <p:nvPr/>
        </p:nvGrpSpPr>
        <p:grpSpPr>
          <a:xfrm>
            <a:off x="713150" y="1090100"/>
            <a:ext cx="7717800" cy="114325"/>
            <a:chOff x="208025" y="3106700"/>
            <a:chExt cx="7717800" cy="114325"/>
          </a:xfrm>
        </p:grpSpPr>
        <p:sp>
          <p:nvSpPr>
            <p:cNvPr id="260" name="Google Shape;260;p38"/>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38"/>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3709925" y="1583037"/>
            <a:ext cx="4611300" cy="65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solidFill>
                  <a:schemeClr val="lt1"/>
                </a:solidFill>
              </a:rPr>
              <a:t>Declaration</a:t>
            </a:r>
            <a:endParaRPr lang="en-US" altLang="en-GB">
              <a:solidFill>
                <a:schemeClr val="lt1"/>
              </a:solidFill>
            </a:endParaRPr>
          </a:p>
        </p:txBody>
      </p:sp>
      <p:sp>
        <p:nvSpPr>
          <p:cNvPr id="267" name="Google Shape;267;p39"/>
          <p:cNvSpPr txBox="1"/>
          <p:nvPr>
            <p:ph type="subTitle" idx="1"/>
          </p:nvPr>
        </p:nvSpPr>
        <p:spPr>
          <a:xfrm>
            <a:off x="3709670" y="2296795"/>
            <a:ext cx="4611370" cy="1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I Munene John declare that this Online IQ test management system project proposal is my original work and it has never been submitted to any institution of higher learning for any award. I declare that all information cited in this report has been fully acknowledged.</a:t>
            </a:r>
            <a:endParaRPr lang="en-GB"/>
          </a:p>
        </p:txBody>
      </p:sp>
      <p:grpSp>
        <p:nvGrpSpPr>
          <p:cNvPr id="268" name="Google Shape;268;p39"/>
          <p:cNvGrpSpPr/>
          <p:nvPr/>
        </p:nvGrpSpPr>
        <p:grpSpPr>
          <a:xfrm>
            <a:off x="3787900" y="2233575"/>
            <a:ext cx="1785800" cy="114325"/>
            <a:chOff x="6140025" y="3106700"/>
            <a:chExt cx="1785800" cy="114325"/>
          </a:xfrm>
        </p:grpSpPr>
        <p:sp>
          <p:nvSpPr>
            <p:cNvPr id="269" name="Google Shape;269;p39"/>
            <p:cNvSpPr/>
            <p:nvPr/>
          </p:nvSpPr>
          <p:spPr>
            <a:xfrm>
              <a:off x="6140025" y="3106725"/>
              <a:ext cx="16116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39"/>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71" name="Google Shape;271;p39"/>
          <p:cNvPicPr preferRelativeResize="0"/>
          <p:nvPr/>
        </p:nvPicPr>
        <p:blipFill rotWithShape="1">
          <a:blip r:embed="rId1"/>
          <a:srcRect l="2937" t="4160" r="2293" b="8242"/>
          <a:stretch>
            <a:fillRect/>
          </a:stretch>
        </p:blipFill>
        <p:spPr>
          <a:xfrm>
            <a:off x="757075" y="1482875"/>
            <a:ext cx="2800175" cy="2273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4764075" y="2392025"/>
            <a:ext cx="2083500" cy="5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400"/>
              <a:t>Background</a:t>
            </a:r>
            <a:endParaRPr lang="en-US" altLang="en-GB" sz="2400"/>
          </a:p>
        </p:txBody>
      </p:sp>
      <p:sp>
        <p:nvSpPr>
          <p:cNvPr id="278" name="Google Shape;278;p40"/>
          <p:cNvSpPr txBox="1"/>
          <p:nvPr>
            <p:ph type="title" idx="2"/>
          </p:nvPr>
        </p:nvSpPr>
        <p:spPr>
          <a:xfrm>
            <a:off x="4879875" y="179136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grpSp>
        <p:nvGrpSpPr>
          <p:cNvPr id="279" name="Google Shape;279;p40"/>
          <p:cNvGrpSpPr/>
          <p:nvPr/>
        </p:nvGrpSpPr>
        <p:grpSpPr>
          <a:xfrm>
            <a:off x="4879875" y="3023000"/>
            <a:ext cx="1708788" cy="114325"/>
            <a:chOff x="6217037" y="3106700"/>
            <a:chExt cx="1708788" cy="114325"/>
          </a:xfrm>
        </p:grpSpPr>
        <p:sp>
          <p:nvSpPr>
            <p:cNvPr id="280" name="Google Shape;280;p40"/>
            <p:cNvSpPr/>
            <p:nvPr/>
          </p:nvSpPr>
          <p:spPr>
            <a:xfrm>
              <a:off x="6217037" y="3106725"/>
              <a:ext cx="1534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40"/>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p41"/>
          <p:cNvSpPr txBox="1"/>
          <p:nvPr>
            <p:ph type="title"/>
          </p:nvPr>
        </p:nvSpPr>
        <p:spPr>
          <a:xfrm flipH="1">
            <a:off x="720000" y="540000"/>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rPr>
              <a:t>01.</a:t>
            </a:r>
            <a:r>
              <a:rPr lang="en-GB">
                <a:solidFill>
                  <a:schemeClr val="dk1"/>
                </a:solidFill>
              </a:rPr>
              <a:t> </a:t>
            </a:r>
            <a:r>
              <a:rPr lang="en-US" altLang="en-GB">
                <a:solidFill>
                  <a:schemeClr val="lt1"/>
                </a:solidFill>
              </a:rPr>
              <a:t>Background</a:t>
            </a:r>
            <a:endParaRPr lang="en-US" altLang="en-GB">
              <a:solidFill>
                <a:schemeClr val="lt1"/>
              </a:solidFill>
            </a:endParaRPr>
          </a:p>
        </p:txBody>
      </p:sp>
      <p:sp>
        <p:nvSpPr>
          <p:cNvPr id="289" name="Google Shape;289;p41"/>
          <p:cNvSpPr txBox="1"/>
          <p:nvPr>
            <p:ph type="subTitle" idx="2"/>
          </p:nvPr>
        </p:nvSpPr>
        <p:spPr>
          <a:xfrm>
            <a:off x="768350" y="2433955"/>
            <a:ext cx="7607935" cy="13893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In developing and growing of industries and companies, the employment rate have really increased in various fields such as IT Organizations. This has led to conducting of very many interviews inorder to employ the most efficient </a:t>
            </a:r>
            <a:r>
              <a:rPr lang="en-US" altLang="en-GB"/>
              <a:t>applicants</a:t>
            </a:r>
            <a:r>
              <a:rPr lang="en-GB"/>
              <a:t> for the job opportunities.</a:t>
            </a:r>
            <a:r>
              <a:rPr lang="en-US" altLang="en-GB"/>
              <a:t> As a result of many applicants turning up for the interview, it has become a vital problem in this old way of applicants quing waiting for their time to meet the interviewing panel. This has led to violation of covid-19 measures that were put in place by MOH.</a:t>
            </a:r>
            <a:r>
              <a:rPr lang="en-GB"/>
              <a:t> </a:t>
            </a:r>
            <a:endParaRPr lang="en-GB"/>
          </a:p>
        </p:txBody>
      </p:sp>
      <p:grpSp>
        <p:nvGrpSpPr>
          <p:cNvPr id="293" name="Google Shape;293;p41"/>
          <p:cNvGrpSpPr/>
          <p:nvPr/>
        </p:nvGrpSpPr>
        <p:grpSpPr>
          <a:xfrm>
            <a:off x="713150" y="1090100"/>
            <a:ext cx="7717800" cy="114325"/>
            <a:chOff x="208025" y="3106700"/>
            <a:chExt cx="7717800" cy="114325"/>
          </a:xfrm>
        </p:grpSpPr>
        <p:sp>
          <p:nvSpPr>
            <p:cNvPr id="294" name="Google Shape;294;p4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4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sp>
        <p:nvSpPr>
          <p:cNvPr id="300" name="Google Shape;300;p42"/>
          <p:cNvSpPr txBox="1"/>
          <p:nvPr>
            <p:ph type="title"/>
          </p:nvPr>
        </p:nvSpPr>
        <p:spPr>
          <a:xfrm>
            <a:off x="2195624" y="1734150"/>
            <a:ext cx="4752900" cy="55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About the </a:t>
            </a:r>
            <a:r>
              <a:rPr lang="en-US" altLang="en-GB">
                <a:solidFill>
                  <a:schemeClr val="lt1"/>
                </a:solidFill>
              </a:rPr>
              <a:t>system</a:t>
            </a:r>
            <a:endParaRPr lang="en-US" altLang="en-GB">
              <a:solidFill>
                <a:schemeClr val="lt1"/>
              </a:solidFill>
            </a:endParaRPr>
          </a:p>
        </p:txBody>
      </p:sp>
      <p:sp>
        <p:nvSpPr>
          <p:cNvPr id="301" name="Google Shape;301;p42"/>
          <p:cNvSpPr txBox="1"/>
          <p:nvPr>
            <p:ph type="subTitle" idx="1"/>
          </p:nvPr>
        </p:nvSpPr>
        <p:spPr>
          <a:xfrm>
            <a:off x="2195425" y="2396600"/>
            <a:ext cx="4752900" cy="12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Am aiming to develop a system that will minimise number of applicants turning up for the interviews for they’ll all have to take an amplitude test before proceeding for the second stage of the interview.</a:t>
            </a:r>
            <a:endParaRPr lang="en-US" altLang="en-GB"/>
          </a:p>
        </p:txBody>
      </p:sp>
      <p:grpSp>
        <p:nvGrpSpPr>
          <p:cNvPr id="302" name="Google Shape;302;p42"/>
          <p:cNvGrpSpPr/>
          <p:nvPr/>
        </p:nvGrpSpPr>
        <p:grpSpPr>
          <a:xfrm>
            <a:off x="3256200" y="2278725"/>
            <a:ext cx="2645325" cy="114325"/>
            <a:chOff x="5280500" y="3106700"/>
            <a:chExt cx="2645325" cy="114325"/>
          </a:xfrm>
        </p:grpSpPr>
        <p:sp>
          <p:nvSpPr>
            <p:cNvPr id="303" name="Google Shape;303;p42"/>
            <p:cNvSpPr/>
            <p:nvPr/>
          </p:nvSpPr>
          <p:spPr>
            <a:xfrm>
              <a:off x="5280500" y="3106725"/>
              <a:ext cx="24711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42"/>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1582500" y="3657399"/>
            <a:ext cx="5979000" cy="28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—Martin Fowler</a:t>
            </a:r>
            <a:endParaRPr lang="en-GB"/>
          </a:p>
        </p:txBody>
      </p:sp>
      <p:sp>
        <p:nvSpPr>
          <p:cNvPr id="310" name="Google Shape;310;p43"/>
          <p:cNvSpPr txBox="1"/>
          <p:nvPr>
            <p:ph type="subTitle" idx="1"/>
          </p:nvPr>
        </p:nvSpPr>
        <p:spPr>
          <a:xfrm>
            <a:off x="1582575" y="1288924"/>
            <a:ext cx="5979000" cy="193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“Any fool can write code that a computer can understand. Good programmers write code that humans can understand.”</a:t>
            </a:r>
            <a:endParaRPr lang="en-GB"/>
          </a:p>
        </p:txBody>
      </p:sp>
      <p:grpSp>
        <p:nvGrpSpPr>
          <p:cNvPr id="311" name="Google Shape;311;p43"/>
          <p:cNvGrpSpPr/>
          <p:nvPr/>
        </p:nvGrpSpPr>
        <p:grpSpPr>
          <a:xfrm>
            <a:off x="1582575" y="3293824"/>
            <a:ext cx="5979000" cy="114300"/>
            <a:chOff x="1946825" y="3106700"/>
            <a:chExt cx="5979000" cy="114300"/>
          </a:xfrm>
        </p:grpSpPr>
        <p:sp>
          <p:nvSpPr>
            <p:cNvPr id="312" name="Google Shape;312;p43"/>
            <p:cNvSpPr/>
            <p:nvPr/>
          </p:nvSpPr>
          <p:spPr>
            <a:xfrm>
              <a:off x="1946825" y="3106700"/>
              <a:ext cx="58047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43"/>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720010" y="529475"/>
            <a:ext cx="7704000" cy="5193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tLang="en-GB">
                <a:solidFill>
                  <a:schemeClr val="lt1"/>
                </a:solidFill>
              </a:rPr>
              <a:t>Problem</a:t>
            </a:r>
            <a:r>
              <a:rPr lang="en-GB"/>
              <a:t> </a:t>
            </a:r>
            <a:r>
              <a:rPr lang="en-US" altLang="en-GB"/>
              <a:t>Statement</a:t>
            </a:r>
            <a:endParaRPr lang="en-US" altLang="en-GB"/>
          </a:p>
        </p:txBody>
      </p:sp>
      <p:sp>
        <p:nvSpPr>
          <p:cNvPr id="319" name="Google Shape;319;p44"/>
          <p:cNvSpPr txBox="1"/>
          <p:nvPr>
            <p:ph type="subTitle" idx="1"/>
          </p:nvPr>
        </p:nvSpPr>
        <p:spPr>
          <a:xfrm>
            <a:off x="856200" y="1957487"/>
            <a:ext cx="4770600" cy="20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B595B"/>
              </a:buClr>
              <a:buSzPts val="1100"/>
              <a:buFont typeface="Arial"/>
              <a:buNone/>
            </a:pPr>
            <a:r>
              <a:rPr lang="en-GB"/>
              <a:t>Due to the increased number of applicants turning up for the interviews with this old way of conducting interviews, many problems arise which affect the business negatively in different ways. Some of them include:</a:t>
            </a:r>
            <a:endParaRPr lang="en-GB"/>
          </a:p>
          <a:p>
            <a:pPr marL="457200" lvl="0" indent="-317500" algn="l" rtl="0">
              <a:spcBef>
                <a:spcPts val="1600"/>
              </a:spcBef>
              <a:spcAft>
                <a:spcPts val="0"/>
              </a:spcAft>
              <a:buSzPts val="1400"/>
              <a:buChar char="●"/>
            </a:pPr>
            <a:r>
              <a:rPr lang="en-GB"/>
              <a:t>T</a:t>
            </a:r>
            <a:r>
              <a:rPr lang="en-US" altLang="en-GB"/>
              <a:t>ime wastage</a:t>
            </a:r>
            <a:endParaRPr lang="en-GB"/>
          </a:p>
          <a:p>
            <a:pPr marL="457200" lvl="0" indent="-317500" algn="l" rtl="0">
              <a:spcBef>
                <a:spcPts val="0"/>
              </a:spcBef>
              <a:spcAft>
                <a:spcPts val="0"/>
              </a:spcAft>
              <a:buSzPts val="1400"/>
              <a:buChar char="●"/>
            </a:pPr>
            <a:r>
              <a:rPr lang="en-US" altLang="en-GB"/>
              <a:t>Overcrowding</a:t>
            </a:r>
            <a:endParaRPr lang="en-GB"/>
          </a:p>
          <a:p>
            <a:pPr marL="457200" lvl="0" indent="-317500" algn="l" rtl="0">
              <a:spcBef>
                <a:spcPts val="0"/>
              </a:spcBef>
              <a:spcAft>
                <a:spcPts val="0"/>
              </a:spcAft>
              <a:buSzPts val="1400"/>
              <a:buChar char="●"/>
            </a:pPr>
            <a:r>
              <a:rPr lang="en-US" altLang="en-GB"/>
              <a:t>Cost</a:t>
            </a:r>
            <a:endParaRPr lang="en-GB"/>
          </a:p>
          <a:p>
            <a:pPr marL="0" lvl="0" indent="0" algn="l" rtl="0">
              <a:spcBef>
                <a:spcPts val="1600"/>
              </a:spcBef>
              <a:spcAft>
                <a:spcPts val="1600"/>
              </a:spcAft>
              <a:buClr>
                <a:schemeClr val="dk1"/>
              </a:buClr>
              <a:buSzPts val="1100"/>
              <a:buFont typeface="Arial"/>
              <a:buNone/>
            </a:pPr>
            <a:endParaRPr lang="en-GB"/>
          </a:p>
        </p:txBody>
      </p:sp>
      <p:grpSp>
        <p:nvGrpSpPr>
          <p:cNvPr id="320" name="Google Shape;320;p44"/>
          <p:cNvGrpSpPr/>
          <p:nvPr/>
        </p:nvGrpSpPr>
        <p:grpSpPr>
          <a:xfrm>
            <a:off x="713150" y="1090100"/>
            <a:ext cx="7717800" cy="114325"/>
            <a:chOff x="208025" y="3106700"/>
            <a:chExt cx="7717800" cy="114325"/>
          </a:xfrm>
        </p:grpSpPr>
        <p:sp>
          <p:nvSpPr>
            <p:cNvPr id="321" name="Google Shape;321;p44"/>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44"/>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23" name="Google Shape;323;p44"/>
          <p:cNvPicPr preferRelativeResize="0"/>
          <p:nvPr/>
        </p:nvPicPr>
        <p:blipFill>
          <a:blip r:embed="rId1"/>
          <a:stretch>
            <a:fillRect/>
          </a:stretch>
        </p:blipFill>
        <p:spPr>
          <a:xfrm>
            <a:off x="5665205" y="1741750"/>
            <a:ext cx="2878500" cy="2527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theme/theme1.xml><?xml version="1.0" encoding="utf-8"?>
<a:theme xmlns:a="http://schemas.openxmlformats.org/drawingml/2006/main" name="Hackathon Project Proposal by Slidesgo">
  <a:themeElements>
    <a:clrScheme name="Simple Light">
      <a:dk1>
        <a:srgbClr val="FFFFFF"/>
      </a:dk1>
      <a:lt1>
        <a:srgbClr val="EB008B"/>
      </a:lt1>
      <a:dk2>
        <a:srgbClr val="1F1A6B"/>
      </a:dk2>
      <a:lt2>
        <a:srgbClr val="00ADE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4549</Words>
  <Application>WPS Presentation</Application>
  <PresentationFormat/>
  <Paragraphs>193</Paragraphs>
  <Slides>22</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22</vt:i4>
      </vt:variant>
    </vt:vector>
  </HeadingPairs>
  <TitlesOfParts>
    <vt:vector size="39" baseType="lpstr">
      <vt:lpstr>Arial</vt:lpstr>
      <vt:lpstr>SimSun</vt:lpstr>
      <vt:lpstr>Wingdings</vt:lpstr>
      <vt:lpstr>Arial</vt:lpstr>
      <vt:lpstr>Nimbus Roman No9 L</vt:lpstr>
      <vt:lpstr>Staatliches</vt:lpstr>
      <vt:lpstr>C059</vt:lpstr>
      <vt:lpstr>Work Sans</vt:lpstr>
      <vt:lpstr>Work Sans Light</vt:lpstr>
      <vt:lpstr>Anton</vt:lpstr>
      <vt:lpstr>Roboto</vt:lpstr>
      <vt:lpstr>Lato</vt:lpstr>
      <vt:lpstr>Microsoft YaHei</vt:lpstr>
      <vt:lpstr>Droid Sans Fallback</vt:lpstr>
      <vt:lpstr>Arial Unicode MS</vt:lpstr>
      <vt:lpstr>OpenSymbol</vt:lpstr>
      <vt:lpstr>Hackathon Project Proposal by Slidesgo</vt:lpstr>
      <vt:lpstr>Munene John 20/04112             BISF </vt:lpstr>
      <vt:lpstr>Programming Project Proposal</vt:lpstr>
      <vt:lpstr>06</vt:lpstr>
      <vt:lpstr>Declaration</vt:lpstr>
      <vt:lpstr>01</vt:lpstr>
      <vt:lpstr>01. Background</vt:lpstr>
      <vt:lpstr>About the system</vt:lpstr>
      <vt:lpstr>—Martin Fowler</vt:lpstr>
      <vt:lpstr>Problem Statement</vt:lpstr>
      <vt:lpstr>Now</vt:lpstr>
      <vt:lpstr>Future</vt:lpstr>
      <vt:lpstr>Main Objectives </vt:lpstr>
      <vt:lpstr>Other Obectives</vt:lpstr>
      <vt:lpstr>Literature Review</vt:lpstr>
      <vt:lpstr>Online IQ  Test Management System</vt:lpstr>
      <vt:lpstr>Project Schedule</vt:lpstr>
      <vt:lpstr>2,100/-</vt:lpstr>
      <vt:lpstr>Project goals</vt:lpstr>
      <vt:lpstr>2, 100</vt:lpstr>
      <vt:lpstr>References</vt:lpstr>
      <vt:lpstr>This is my  project timeline</vt:lpstr>
      <vt:lpstr>I hope you enjoyed!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Project Proposal</dc:title>
  <dc:creator/>
  <cp:lastModifiedBy>nesh</cp:lastModifiedBy>
  <cp:revision>7</cp:revision>
  <dcterms:created xsi:type="dcterms:W3CDTF">2022-10-06T10:11:09Z</dcterms:created>
  <dcterms:modified xsi:type="dcterms:W3CDTF">2022-10-06T10:11:09Z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1033-11.1.0.10976</vt:lpwstr>
  </property>
</Properties>
</file>